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9" r:id="rId2"/>
    <p:sldId id="479" r:id="rId3"/>
    <p:sldId id="395" r:id="rId4"/>
    <p:sldId id="474" r:id="rId5"/>
    <p:sldId id="470" r:id="rId6"/>
    <p:sldId id="477" r:id="rId7"/>
    <p:sldId id="471" r:id="rId8"/>
    <p:sldId id="478" r:id="rId9"/>
    <p:sldId id="476" r:id="rId10"/>
    <p:sldId id="472" r:id="rId11"/>
    <p:sldId id="473" r:id="rId12"/>
    <p:sldId id="475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AADC"/>
    <a:srgbClr val="FDD967"/>
    <a:srgbClr val="8C8C8C"/>
    <a:srgbClr val="B8B8B8"/>
    <a:srgbClr val="C4C4C4"/>
    <a:srgbClr val="E0E0E0"/>
    <a:srgbClr val="FFFFFF"/>
    <a:srgbClr val="78E23A"/>
    <a:srgbClr val="3B3838"/>
    <a:srgbClr val="0DE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19" autoAdjust="0"/>
    <p:restoredTop sz="71951"/>
  </p:normalViewPr>
  <p:slideViewPr>
    <p:cSldViewPr snapToGrid="0">
      <p:cViewPr>
        <p:scale>
          <a:sx n="90" d="100"/>
          <a:sy n="90" d="100"/>
        </p:scale>
        <p:origin x="72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317127AC-29D6-4072-2A08-2361BAE3AE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B09D57D-2915-F9CC-E9CC-A1181010B7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ADB91-9959-4B9E-83FD-E8CF3508DF7A}" type="datetimeFigureOut">
              <a:rPr lang="fr-FR" smtClean="0"/>
              <a:t>16/04/2025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51B18FD-0DAC-BC2A-6870-ED3E4796DE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BCB6743-1A5A-2F5C-D0F2-69200AEE7F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33660-39A6-401B-BD22-6D2D7D0734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304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A4D60-1B03-4312-9BAA-B4C32F53C11E}" type="datetimeFigureOut">
              <a:rPr lang="fr-FR" smtClean="0"/>
              <a:t>16/04/2025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9140C-2C58-4C46-BC63-4348D42211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398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52F16-BB43-5DE9-A2B9-3F1944675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5FC8C51-B1CB-E630-92DE-8E90CFF1BC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DD2010D-9D83-E81E-A802-1CA8CFCD48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Merci de m’avoir écouté et n’hésitez pas à me recontacter via </a:t>
            </a:r>
            <a:r>
              <a:rPr lang="fr-FR" dirty="0" err="1"/>
              <a:t>blusky</a:t>
            </a:r>
            <a:r>
              <a:rPr lang="fr-FR" dirty="0"/>
              <a:t> ou </a:t>
            </a:r>
            <a:r>
              <a:rPr lang="fr-FR" dirty="0" err="1"/>
              <a:t>linkedin</a:t>
            </a:r>
            <a:r>
              <a:rPr lang="fr-FR" dirty="0"/>
              <a:t> !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F11786-FF1F-A3E6-AC7E-5178C3B70D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9140C-2C58-4C46-BC63-4348D42211E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8576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Qui je suis ?</a:t>
            </a:r>
          </a:p>
          <a:p>
            <a:endParaRPr lang="fr-FR" dirty="0"/>
          </a:p>
          <a:p>
            <a:r>
              <a:rPr lang="fr-FR" dirty="0"/>
              <a:t>Guillaume Lapierre - ingénieur au Sénat </a:t>
            </a:r>
          </a:p>
          <a:p>
            <a:endParaRPr lang="fr-FR" dirty="0"/>
          </a:p>
          <a:p>
            <a:r>
              <a:rPr lang="fr-FR" dirty="0"/>
              <a:t>Héberge mes mails perso depuis un peu plus de 20 ans</a:t>
            </a:r>
          </a:p>
          <a:p>
            <a:endParaRPr lang="fr-FR" dirty="0"/>
          </a:p>
          <a:p>
            <a:r>
              <a:rPr lang="fr-FR" dirty="0"/>
              <a:t>Suite à une migration de mon serveur :</a:t>
            </a:r>
          </a:p>
          <a:p>
            <a:r>
              <a:rPr lang="fr-FR" dirty="0"/>
              <a:t>- refait complètement mon infra mail vieillissante</a:t>
            </a:r>
          </a:p>
          <a:p>
            <a:r>
              <a:rPr lang="fr-FR" dirty="0"/>
              <a:t>- remise aux normes de 2025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9140C-2C58-4C46-BC63-4348D42211E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7633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Confidentialité des échanges en fonction de votre métier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Accès aux logs d'envoi / réception</a:t>
            </a:r>
          </a:p>
          <a:p>
            <a:endParaRPr lang="fr-FR" dirty="0"/>
          </a:p>
          <a:p>
            <a:r>
              <a:rPr lang="fr-FR" dirty="0"/>
              <a:t>services associés comme par exemple listes de diffusions</a:t>
            </a:r>
          </a:p>
          <a:p>
            <a:endParaRPr lang="fr-FR" dirty="0"/>
          </a:p>
          <a:p>
            <a:r>
              <a:rPr lang="fr-FR" dirty="0"/>
              <a:t>brique d'infra pour vos applications sans dépendre de services tiers</a:t>
            </a:r>
          </a:p>
          <a:p>
            <a:endParaRPr lang="fr-FR" dirty="0"/>
          </a:p>
          <a:p>
            <a:r>
              <a:rPr lang="fr-FR" dirty="0"/>
              <a:t>Quand ça ne marche pas, peut vite devenir compliqué...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9140C-2C58-4C46-BC63-4348D42211E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838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Protocole finalisé en 1982 avec la RFC 821</a:t>
            </a:r>
          </a:p>
          <a:p>
            <a:endParaRPr lang="fr-FR" dirty="0"/>
          </a:p>
          <a:p>
            <a:r>
              <a:rPr lang="fr-FR" dirty="0"/>
              <a:t>Papier :</a:t>
            </a:r>
          </a:p>
          <a:p>
            <a:r>
              <a:rPr lang="fr-FR" dirty="0"/>
              <a:t>- plusieurs "bureaux de poste" peuvent participer à l'acheminement d'un courrier </a:t>
            </a:r>
          </a:p>
          <a:p>
            <a:r>
              <a:rPr lang="fr-FR" dirty="0"/>
              <a:t>- une enveloppe (entêtes) + contenu</a:t>
            </a:r>
          </a:p>
          <a:p>
            <a:endParaRPr lang="fr-FR" dirty="0"/>
          </a:p>
          <a:p>
            <a:r>
              <a:rPr lang="fr-FR" dirty="0" err="1"/>
              <a:t>Lotterie</a:t>
            </a:r>
            <a:r>
              <a:rPr lang="fr-FR" dirty="0"/>
              <a:t> </a:t>
            </a:r>
            <a:r>
              <a:rPr lang="fr-FR" dirty="0" err="1"/>
              <a:t>microsoft</a:t>
            </a:r>
            <a:endParaRPr lang="fr-FR" dirty="0"/>
          </a:p>
          <a:p>
            <a:endParaRPr lang="fr-FR" dirty="0"/>
          </a:p>
          <a:p>
            <a:r>
              <a:rPr lang="fr-FR" dirty="0"/>
              <a:t>Première préoccupation : sécuriser les serveurs mails pour que seuls les utilisateurs autorisés puissent envoyer des messages</a:t>
            </a:r>
          </a:p>
          <a:p>
            <a:endParaRPr lang="fr-FR" dirty="0"/>
          </a:p>
          <a:p>
            <a:r>
              <a:rPr lang="fr-FR" dirty="0"/>
              <a:t>... mais comment s'assurer qu'un message provient bien d'une source fiable ?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9140C-2C58-4C46-BC63-4348D42211E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8901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mail de phishing soit pour voler les identifiants, soit pour une </a:t>
            </a:r>
            <a:r>
              <a:rPr lang="fr-FR" dirty="0" err="1"/>
              <a:t>visio</a:t>
            </a:r>
            <a:r>
              <a:rPr lang="fr-FR" dirty="0"/>
              <a:t> en </a:t>
            </a:r>
            <a:r>
              <a:rPr lang="fr-FR" dirty="0" err="1"/>
              <a:t>deep</a:t>
            </a:r>
            <a:r>
              <a:rPr lang="fr-FR" dirty="0"/>
              <a:t> fake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9140C-2C58-4C46-BC63-4348D42211E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350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DKIM : ajout d'une signature "un tampon numérique" sur l'enveloppe du mail</a:t>
            </a:r>
          </a:p>
          <a:p>
            <a:endParaRPr lang="fr-FR" dirty="0"/>
          </a:p>
          <a:p>
            <a:r>
              <a:rPr lang="fr-FR" dirty="0"/>
              <a:t>Configuration du serveur SMTP pour ajouter la signature DKIM</a:t>
            </a:r>
          </a:p>
          <a:p>
            <a:endParaRPr lang="fr-FR" dirty="0"/>
          </a:p>
          <a:p>
            <a:r>
              <a:rPr lang="fr-FR" dirty="0"/>
              <a:t>Des solutions pour simplifier et administrer comme </a:t>
            </a:r>
            <a:r>
              <a:rPr lang="fr-FR" dirty="0" err="1"/>
              <a:t>Proxmox</a:t>
            </a:r>
            <a:r>
              <a:rPr lang="fr-FR" dirty="0"/>
              <a:t> Mail Gateway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9140C-2C58-4C46-BC63-4348D42211EC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233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Politique SPF :</a:t>
            </a:r>
          </a:p>
          <a:p>
            <a:pPr marL="171450" indent="-171450">
              <a:buFontTx/>
              <a:buChar char="-"/>
            </a:pPr>
            <a:r>
              <a:rPr lang="fr-FR" dirty="0"/>
              <a:t>Stricte : rejet du mail (valeur recommandée pour DMARC)</a:t>
            </a:r>
          </a:p>
          <a:p>
            <a:pPr marL="171450" indent="-171450">
              <a:buFontTx/>
              <a:buChar char="-"/>
            </a:pPr>
            <a:r>
              <a:rPr lang="fr-FR" dirty="0"/>
              <a:t>Neutre : </a:t>
            </a:r>
            <a:r>
              <a:rPr lang="fr-FR" b="1" dirty="0"/>
              <a:t>Pas d’avis</a:t>
            </a:r>
            <a:r>
              <a:rPr lang="fr-FR" dirty="0"/>
              <a:t> – Ne dit rien sur la validité. Comme s’il n’y avait pas d’enregistrement SPF.</a:t>
            </a:r>
          </a:p>
          <a:p>
            <a:pPr marL="171450" indent="-171450">
              <a:buFontTx/>
              <a:buChar char="-"/>
            </a:pPr>
            <a:r>
              <a:rPr lang="fr-FR" dirty="0"/>
              <a:t>Soft fail </a:t>
            </a:r>
            <a:r>
              <a:rPr lang="fr-FR" b="1" dirty="0"/>
              <a:t>Accepter mais marquer</a:t>
            </a:r>
            <a:r>
              <a:rPr lang="fr-FR" dirty="0"/>
              <a:t> le message comme suspect. Utilisé en phase de test.</a:t>
            </a:r>
          </a:p>
          <a:p>
            <a:pPr marL="171450" indent="-171450">
              <a:buFontTx/>
              <a:buChar char="-"/>
            </a:pPr>
            <a:r>
              <a:rPr lang="fr-FR" dirty="0"/>
              <a:t>A noter le +all qui revient à désactiver la politique SPF (accepter tous les mails !)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9140C-2C58-4C46-BC63-4348D42211E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878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vous ne listez pas vos services cloud, les mails seront considérés comme suspects !</a:t>
            </a:r>
          </a:p>
          <a:p>
            <a:endParaRPr lang="fr-FR" dirty="0"/>
          </a:p>
          <a:p>
            <a:r>
              <a:rPr lang="fr-FR" dirty="0"/>
              <a:t>Le </a:t>
            </a:r>
            <a:r>
              <a:rPr lang="fr-FR" dirty="0" err="1"/>
              <a:t>reporting</a:t>
            </a:r>
            <a:r>
              <a:rPr lang="fr-FR" dirty="0"/>
              <a:t> peut vous aider à identifier les serveurs qui envoient des messages pour votre domaine !</a:t>
            </a:r>
          </a:p>
          <a:p>
            <a:endParaRPr lang="fr-FR" dirty="0"/>
          </a:p>
          <a:p>
            <a:r>
              <a:rPr lang="fr-FR" dirty="0"/>
              <a:t>SPF est "</a:t>
            </a:r>
            <a:r>
              <a:rPr lang="fr-FR" dirty="0" err="1"/>
              <a:t>broken</a:t>
            </a:r>
            <a:r>
              <a:rPr lang="fr-FR" dirty="0"/>
              <a:t> by design" et a cassé les mailing listes et alias qui le plus souvent ne modifient pas le "</a:t>
            </a:r>
            <a:r>
              <a:rPr lang="fr-FR" dirty="0" err="1"/>
              <a:t>from</a:t>
            </a:r>
            <a:r>
              <a:rPr lang="fr-FR" dirty="0"/>
              <a:t>" du message reçu</a:t>
            </a:r>
          </a:p>
          <a:p>
            <a:endParaRPr lang="fr-FR" dirty="0"/>
          </a:p>
          <a:p>
            <a:r>
              <a:rPr lang="fr-FR" dirty="0"/>
              <a:t>==&gt; expliquer dessin</a:t>
            </a:r>
          </a:p>
          <a:p>
            <a:endParaRPr lang="fr-FR" dirty="0"/>
          </a:p>
          <a:p>
            <a:r>
              <a:rPr lang="fr-FR" dirty="0"/>
              <a:t>Gestionnaires de listes de diffusion ont des options pour gérer ça proprement (ex. </a:t>
            </a:r>
            <a:r>
              <a:rPr lang="fr-FR" dirty="0" err="1"/>
              <a:t>mailman</a:t>
            </a:r>
            <a:r>
              <a:rPr lang="fr-FR" dirty="0"/>
              <a:t> 3)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9140C-2C58-4C46-BC63-4348D42211EC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1499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</a:t>
            </a:r>
            <a:r>
              <a:rPr lang="fr-FR" dirty="0" err="1"/>
              <a:t>reporting</a:t>
            </a:r>
            <a:r>
              <a:rPr lang="fr-FR" dirty="0"/>
              <a:t> (XML) est la pierre angulaire de la mise en place de votre politique DMARC !</a:t>
            </a:r>
          </a:p>
          <a:p>
            <a:endParaRPr lang="fr-FR" dirty="0"/>
          </a:p>
          <a:p>
            <a:r>
              <a:rPr lang="fr-FR" dirty="0"/>
              <a:t>... outillez-vous pour analyser ces reports !</a:t>
            </a:r>
          </a:p>
          <a:p>
            <a:endParaRPr lang="fr-FR" dirty="0"/>
          </a:p>
          <a:p>
            <a:r>
              <a:rPr lang="fr-FR" dirty="0"/>
              <a:t>MTA-STS : Strict Transport Security. Equivalent au DMARC pour les échanges chiffrés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9140C-2C58-4C46-BC63-4348D42211EC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8901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Merci de m’avoir écouté et n’hésitez pas à me recontacter via </a:t>
            </a:r>
            <a:r>
              <a:rPr lang="fr-FR" dirty="0" err="1"/>
              <a:t>blusky</a:t>
            </a:r>
            <a:r>
              <a:rPr lang="fr-FR" dirty="0"/>
              <a:t> ou </a:t>
            </a:r>
            <a:r>
              <a:rPr lang="fr-FR" dirty="0" err="1"/>
              <a:t>linkedin</a:t>
            </a:r>
            <a:r>
              <a:rPr lang="fr-FR" dirty="0"/>
              <a:t> !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9140C-2C58-4C46-BC63-4348D42211E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25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240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31">
            <a:extLst>
              <a:ext uri="{FF2B5EF4-FFF2-40B4-BE49-F238E27FC236}">
                <a16:creationId xmlns:a16="http://schemas.microsoft.com/office/drawing/2014/main" id="{FA2BF1BC-8B1D-4000-B488-EC0D904D35CD}"/>
              </a:ext>
            </a:extLst>
          </p:cNvPr>
          <p:cNvSpPr/>
          <p:nvPr userDrawn="1"/>
        </p:nvSpPr>
        <p:spPr>
          <a:xfrm flipV="1">
            <a:off x="0" y="0"/>
            <a:ext cx="4946187" cy="6858000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3376" h="6858000">
                <a:moveTo>
                  <a:pt x="0" y="6858000"/>
                </a:moveTo>
                <a:lnTo>
                  <a:pt x="3771900" y="6858000"/>
                </a:lnTo>
                <a:lnTo>
                  <a:pt x="6583376" y="6858000"/>
                </a:lnTo>
                <a:lnTo>
                  <a:pt x="37719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5D1566A-371F-3CC4-9E29-8FEB6919CF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26101" flipH="1">
            <a:off x="1464114" y="-151996"/>
            <a:ext cx="2498107" cy="63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27978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bg>
      <p:bgPr>
        <a:solidFill>
          <a:srgbClr val="3B38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1">
            <a:extLst>
              <a:ext uri="{FF2B5EF4-FFF2-40B4-BE49-F238E27FC236}">
                <a16:creationId xmlns:a16="http://schemas.microsoft.com/office/drawing/2014/main" id="{D7745285-D4C7-0E9C-DC86-5CED39B4F58F}"/>
              </a:ext>
            </a:extLst>
          </p:cNvPr>
          <p:cNvSpPr/>
          <p:nvPr userDrawn="1"/>
        </p:nvSpPr>
        <p:spPr>
          <a:xfrm flipV="1">
            <a:off x="4331970" y="0"/>
            <a:ext cx="5386937" cy="6858000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3376" h="6858000">
                <a:moveTo>
                  <a:pt x="0" y="6858000"/>
                </a:moveTo>
                <a:lnTo>
                  <a:pt x="3771900" y="6858000"/>
                </a:lnTo>
                <a:lnTo>
                  <a:pt x="6583376" y="6858000"/>
                </a:lnTo>
                <a:lnTo>
                  <a:pt x="3771900" y="0"/>
                </a:lnTo>
                <a:lnTo>
                  <a:pt x="0" y="0"/>
                </a:lnTo>
                <a:close/>
              </a:path>
            </a:pathLst>
          </a:cu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32F79E77-F530-308F-393E-66AFFE085A8F}"/>
              </a:ext>
            </a:extLst>
          </p:cNvPr>
          <p:cNvSpPr/>
          <p:nvPr userDrawn="1"/>
        </p:nvSpPr>
        <p:spPr>
          <a:xfrm flipV="1">
            <a:off x="2473093" y="0"/>
            <a:ext cx="4946187" cy="6858000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3376" h="6858000">
                <a:moveTo>
                  <a:pt x="0" y="6858000"/>
                </a:moveTo>
                <a:lnTo>
                  <a:pt x="3771900" y="6858000"/>
                </a:lnTo>
                <a:lnTo>
                  <a:pt x="6583376" y="6858000"/>
                </a:lnTo>
                <a:lnTo>
                  <a:pt x="3771900" y="0"/>
                </a:lnTo>
                <a:lnTo>
                  <a:pt x="0" y="0"/>
                </a:lnTo>
                <a:close/>
              </a:path>
            </a:pathLst>
          </a:custGeom>
          <a:solidFill>
            <a:srgbClr val="15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FA2BF1BC-8B1D-4000-B488-EC0D904D35CD}"/>
              </a:ext>
            </a:extLst>
          </p:cNvPr>
          <p:cNvSpPr/>
          <p:nvPr userDrawn="1"/>
        </p:nvSpPr>
        <p:spPr>
          <a:xfrm flipV="1">
            <a:off x="0" y="0"/>
            <a:ext cx="4946187" cy="6858000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3376" h="6858000">
                <a:moveTo>
                  <a:pt x="0" y="6858000"/>
                </a:moveTo>
                <a:lnTo>
                  <a:pt x="3771900" y="6858000"/>
                </a:lnTo>
                <a:lnTo>
                  <a:pt x="6583376" y="6858000"/>
                </a:lnTo>
                <a:lnTo>
                  <a:pt x="37719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4C92FB-CB2B-AB8F-CFA5-9F01502DA0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26101" flipH="1">
            <a:off x="1464114" y="-151996"/>
            <a:ext cx="2498107" cy="63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85251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050378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4" r="15634"/>
          <a:stretch/>
        </p:blipFill>
        <p:spPr>
          <a:xfrm>
            <a:off x="-1" y="0"/>
            <a:ext cx="7070501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1BF176-2001-B025-C8DC-9586C84F8E66}"/>
              </a:ext>
            </a:extLst>
          </p:cNvPr>
          <p:cNvSpPr/>
          <p:nvPr userDrawn="1"/>
        </p:nvSpPr>
        <p:spPr>
          <a:xfrm>
            <a:off x="0" y="3848100"/>
            <a:ext cx="4375150" cy="2765948"/>
          </a:xfrm>
          <a:prstGeom prst="rect">
            <a:avLst/>
          </a:prstGeom>
          <a:solidFill>
            <a:schemeClr val="bg2">
              <a:lumMod val="1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3086670" y="-25758"/>
            <a:ext cx="9111895" cy="6890766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065117"/>
              <a:gd name="connsiteY0" fmla="*/ 6883758 h 6883758"/>
              <a:gd name="connsiteX1" fmla="*/ 7171923 w 9065117"/>
              <a:gd name="connsiteY1" fmla="*/ 6870879 h 6883758"/>
              <a:gd name="connsiteX2" fmla="*/ 7919771 w 9065117"/>
              <a:gd name="connsiteY2" fmla="*/ 6883140 h 6883758"/>
              <a:gd name="connsiteX3" fmla="*/ 9065117 w 9065117"/>
              <a:gd name="connsiteY3" fmla="*/ 25758 h 6883758"/>
              <a:gd name="connsiteX4" fmla="*/ 0 w 9065117"/>
              <a:gd name="connsiteY4" fmla="*/ 0 h 6883758"/>
              <a:gd name="connsiteX5" fmla="*/ 1 w 9065117"/>
              <a:gd name="connsiteY5" fmla="*/ 6883758 h 6883758"/>
              <a:gd name="connsiteX0" fmla="*/ 1 w 9065117"/>
              <a:gd name="connsiteY0" fmla="*/ 6883758 h 6883758"/>
              <a:gd name="connsiteX1" fmla="*/ 7171923 w 9065117"/>
              <a:gd name="connsiteY1" fmla="*/ 6870879 h 6883758"/>
              <a:gd name="connsiteX2" fmla="*/ 7944193 w 9065117"/>
              <a:gd name="connsiteY2" fmla="*/ 6877010 h 6883758"/>
              <a:gd name="connsiteX3" fmla="*/ 9065117 w 9065117"/>
              <a:gd name="connsiteY3" fmla="*/ 25758 h 6883758"/>
              <a:gd name="connsiteX4" fmla="*/ 0 w 9065117"/>
              <a:gd name="connsiteY4" fmla="*/ 0 h 6883758"/>
              <a:gd name="connsiteX5" fmla="*/ 1 w 9065117"/>
              <a:gd name="connsiteY5" fmla="*/ 6883758 h 688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65117" h="6883758">
                <a:moveTo>
                  <a:pt x="1" y="6883758"/>
                </a:moveTo>
                <a:lnTo>
                  <a:pt x="7171923" y="6870879"/>
                </a:lnTo>
                <a:lnTo>
                  <a:pt x="7944193" y="6877010"/>
                </a:lnTo>
                <a:lnTo>
                  <a:pt x="9065117" y="25758"/>
                </a:lnTo>
                <a:lnTo>
                  <a:pt x="0" y="0"/>
                </a:lnTo>
                <a:cubicBezTo>
                  <a:pt x="0" y="2294586"/>
                  <a:pt x="1" y="4589172"/>
                  <a:pt x="1" y="6883758"/>
                </a:cubicBezTo>
                <a:close/>
              </a:path>
            </a:pathLst>
          </a:cu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CB4D60-11C3-41B4-5301-6E7D49F35A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3603601" y="-10139"/>
            <a:ext cx="2449767" cy="63610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92DA0AC-4116-B094-4B41-9DCDD02337C1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251475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Custom Layout">
    <p:bg>
      <p:bgPr>
        <a:solidFill>
          <a:srgbClr val="1515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CCC0ED8-8B19-50AB-0E7C-85C417BC405E}"/>
              </a:ext>
            </a:extLst>
          </p:cNvPr>
          <p:cNvSpPr/>
          <p:nvPr userDrawn="1"/>
        </p:nvSpPr>
        <p:spPr>
          <a:xfrm>
            <a:off x="0" y="2718652"/>
            <a:ext cx="3872393" cy="416537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3086670" y="-25758"/>
            <a:ext cx="9111895" cy="6890766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065117"/>
              <a:gd name="connsiteY0" fmla="*/ 6883758 h 6883758"/>
              <a:gd name="connsiteX1" fmla="*/ 7171923 w 9065117"/>
              <a:gd name="connsiteY1" fmla="*/ 6870879 h 6883758"/>
              <a:gd name="connsiteX2" fmla="*/ 7919771 w 9065117"/>
              <a:gd name="connsiteY2" fmla="*/ 6883140 h 6883758"/>
              <a:gd name="connsiteX3" fmla="*/ 9065117 w 9065117"/>
              <a:gd name="connsiteY3" fmla="*/ 25758 h 6883758"/>
              <a:gd name="connsiteX4" fmla="*/ 0 w 9065117"/>
              <a:gd name="connsiteY4" fmla="*/ 0 h 6883758"/>
              <a:gd name="connsiteX5" fmla="*/ 1 w 9065117"/>
              <a:gd name="connsiteY5" fmla="*/ 6883758 h 6883758"/>
              <a:gd name="connsiteX0" fmla="*/ 1 w 9065117"/>
              <a:gd name="connsiteY0" fmla="*/ 6883758 h 6883758"/>
              <a:gd name="connsiteX1" fmla="*/ 7171923 w 9065117"/>
              <a:gd name="connsiteY1" fmla="*/ 6870879 h 6883758"/>
              <a:gd name="connsiteX2" fmla="*/ 7944193 w 9065117"/>
              <a:gd name="connsiteY2" fmla="*/ 6877010 h 6883758"/>
              <a:gd name="connsiteX3" fmla="*/ 9065117 w 9065117"/>
              <a:gd name="connsiteY3" fmla="*/ 25758 h 6883758"/>
              <a:gd name="connsiteX4" fmla="*/ 0 w 9065117"/>
              <a:gd name="connsiteY4" fmla="*/ 0 h 6883758"/>
              <a:gd name="connsiteX5" fmla="*/ 1 w 9065117"/>
              <a:gd name="connsiteY5" fmla="*/ 6883758 h 688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65117" h="6883758">
                <a:moveTo>
                  <a:pt x="1" y="6883758"/>
                </a:moveTo>
                <a:lnTo>
                  <a:pt x="7171923" y="6870879"/>
                </a:lnTo>
                <a:lnTo>
                  <a:pt x="7944193" y="6877010"/>
                </a:lnTo>
                <a:lnTo>
                  <a:pt x="9065117" y="25758"/>
                </a:lnTo>
                <a:lnTo>
                  <a:pt x="0" y="0"/>
                </a:lnTo>
                <a:cubicBezTo>
                  <a:pt x="0" y="2294586"/>
                  <a:pt x="1" y="4589172"/>
                  <a:pt x="1" y="6883758"/>
                </a:cubicBezTo>
                <a:close/>
              </a:path>
            </a:pathLst>
          </a:cu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2B15A9-A0C6-BE28-62A5-999803ADBB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38638">
            <a:off x="3613957" y="-45333"/>
            <a:ext cx="2449767" cy="63610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F403B6-D95E-14B3-D0B4-7D4521C1EDFF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9336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4" r="21164"/>
          <a:stretch/>
        </p:blipFill>
        <p:spPr>
          <a:xfrm>
            <a:off x="0" y="0"/>
            <a:ext cx="5932752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2D6E037-4A5D-E900-BDDE-669DBA2FE7E0}"/>
              </a:ext>
            </a:extLst>
          </p:cNvPr>
          <p:cNvSpPr/>
          <p:nvPr userDrawn="1"/>
        </p:nvSpPr>
        <p:spPr>
          <a:xfrm>
            <a:off x="0" y="3848100"/>
            <a:ext cx="4375150" cy="2765948"/>
          </a:xfrm>
          <a:prstGeom prst="rect">
            <a:avLst/>
          </a:prstGeom>
          <a:solidFill>
            <a:schemeClr val="bg2">
              <a:lumMod val="1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3086670" y="-25758"/>
            <a:ext cx="9111895" cy="6890766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065117"/>
              <a:gd name="connsiteY0" fmla="*/ 6883758 h 6883758"/>
              <a:gd name="connsiteX1" fmla="*/ 7171923 w 9065117"/>
              <a:gd name="connsiteY1" fmla="*/ 6870879 h 6883758"/>
              <a:gd name="connsiteX2" fmla="*/ 7919771 w 9065117"/>
              <a:gd name="connsiteY2" fmla="*/ 6883140 h 6883758"/>
              <a:gd name="connsiteX3" fmla="*/ 9065117 w 9065117"/>
              <a:gd name="connsiteY3" fmla="*/ 25758 h 6883758"/>
              <a:gd name="connsiteX4" fmla="*/ 0 w 9065117"/>
              <a:gd name="connsiteY4" fmla="*/ 0 h 6883758"/>
              <a:gd name="connsiteX5" fmla="*/ 1 w 9065117"/>
              <a:gd name="connsiteY5" fmla="*/ 6883758 h 6883758"/>
              <a:gd name="connsiteX0" fmla="*/ 1 w 9065117"/>
              <a:gd name="connsiteY0" fmla="*/ 6883758 h 6883758"/>
              <a:gd name="connsiteX1" fmla="*/ 7171923 w 9065117"/>
              <a:gd name="connsiteY1" fmla="*/ 6870879 h 6883758"/>
              <a:gd name="connsiteX2" fmla="*/ 7944193 w 9065117"/>
              <a:gd name="connsiteY2" fmla="*/ 6877010 h 6883758"/>
              <a:gd name="connsiteX3" fmla="*/ 9065117 w 9065117"/>
              <a:gd name="connsiteY3" fmla="*/ 25758 h 6883758"/>
              <a:gd name="connsiteX4" fmla="*/ 0 w 9065117"/>
              <a:gd name="connsiteY4" fmla="*/ 0 h 6883758"/>
              <a:gd name="connsiteX5" fmla="*/ 1 w 9065117"/>
              <a:gd name="connsiteY5" fmla="*/ 6883758 h 688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65117" h="6883758">
                <a:moveTo>
                  <a:pt x="1" y="6883758"/>
                </a:moveTo>
                <a:lnTo>
                  <a:pt x="7171923" y="6870879"/>
                </a:lnTo>
                <a:lnTo>
                  <a:pt x="7944193" y="6877010"/>
                </a:lnTo>
                <a:lnTo>
                  <a:pt x="9065117" y="25758"/>
                </a:lnTo>
                <a:lnTo>
                  <a:pt x="0" y="0"/>
                </a:lnTo>
                <a:cubicBezTo>
                  <a:pt x="0" y="2294586"/>
                  <a:pt x="1" y="4589172"/>
                  <a:pt x="1" y="6883758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1769A9-EBC4-01B7-7835-4BD55E2DC1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3622651" y="40660"/>
            <a:ext cx="2449767" cy="63610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817F64E-6E80-8E41-21F1-4008EB22BB5C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406279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9" r="25699"/>
          <a:stretch/>
        </p:blipFill>
        <p:spPr>
          <a:xfrm>
            <a:off x="0" y="0"/>
            <a:ext cx="5932752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2D6E037-4A5D-E900-BDDE-669DBA2FE7E0}"/>
              </a:ext>
            </a:extLst>
          </p:cNvPr>
          <p:cNvSpPr/>
          <p:nvPr userDrawn="1"/>
        </p:nvSpPr>
        <p:spPr>
          <a:xfrm>
            <a:off x="0" y="3848100"/>
            <a:ext cx="4375150" cy="2765948"/>
          </a:xfrm>
          <a:prstGeom prst="rect">
            <a:avLst/>
          </a:prstGeom>
          <a:solidFill>
            <a:schemeClr val="bg2">
              <a:lumMod val="1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3086670" y="-25758"/>
            <a:ext cx="9111895" cy="6890766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065117"/>
              <a:gd name="connsiteY0" fmla="*/ 6883758 h 6883758"/>
              <a:gd name="connsiteX1" fmla="*/ 7171923 w 9065117"/>
              <a:gd name="connsiteY1" fmla="*/ 6870879 h 6883758"/>
              <a:gd name="connsiteX2" fmla="*/ 7919771 w 9065117"/>
              <a:gd name="connsiteY2" fmla="*/ 6883140 h 6883758"/>
              <a:gd name="connsiteX3" fmla="*/ 9065117 w 9065117"/>
              <a:gd name="connsiteY3" fmla="*/ 25758 h 6883758"/>
              <a:gd name="connsiteX4" fmla="*/ 0 w 9065117"/>
              <a:gd name="connsiteY4" fmla="*/ 0 h 6883758"/>
              <a:gd name="connsiteX5" fmla="*/ 1 w 9065117"/>
              <a:gd name="connsiteY5" fmla="*/ 6883758 h 6883758"/>
              <a:gd name="connsiteX0" fmla="*/ 1 w 9065117"/>
              <a:gd name="connsiteY0" fmla="*/ 6883758 h 6883758"/>
              <a:gd name="connsiteX1" fmla="*/ 7171923 w 9065117"/>
              <a:gd name="connsiteY1" fmla="*/ 6870879 h 6883758"/>
              <a:gd name="connsiteX2" fmla="*/ 7944193 w 9065117"/>
              <a:gd name="connsiteY2" fmla="*/ 6877010 h 6883758"/>
              <a:gd name="connsiteX3" fmla="*/ 9065117 w 9065117"/>
              <a:gd name="connsiteY3" fmla="*/ 25758 h 6883758"/>
              <a:gd name="connsiteX4" fmla="*/ 0 w 9065117"/>
              <a:gd name="connsiteY4" fmla="*/ 0 h 6883758"/>
              <a:gd name="connsiteX5" fmla="*/ 1 w 9065117"/>
              <a:gd name="connsiteY5" fmla="*/ 6883758 h 688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65117" h="6883758">
                <a:moveTo>
                  <a:pt x="1" y="6883758"/>
                </a:moveTo>
                <a:lnTo>
                  <a:pt x="7171923" y="6870879"/>
                </a:lnTo>
                <a:lnTo>
                  <a:pt x="7944193" y="6877010"/>
                </a:lnTo>
                <a:lnTo>
                  <a:pt x="9065117" y="25758"/>
                </a:lnTo>
                <a:lnTo>
                  <a:pt x="0" y="0"/>
                </a:lnTo>
                <a:cubicBezTo>
                  <a:pt x="0" y="2294586"/>
                  <a:pt x="1" y="4589172"/>
                  <a:pt x="1" y="6883758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1769A9-EBC4-01B7-7835-4BD55E2DC1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3622651" y="40660"/>
            <a:ext cx="2449767" cy="63610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817F64E-6E80-8E41-21F1-4008EB22BB5C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271587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4" r="15634"/>
          <a:stretch/>
        </p:blipFill>
        <p:spPr>
          <a:xfrm>
            <a:off x="-1" y="0"/>
            <a:ext cx="7070501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D9F8560-B017-8C4F-C3B6-70125AACB36B}"/>
              </a:ext>
            </a:extLst>
          </p:cNvPr>
          <p:cNvSpPr/>
          <p:nvPr userDrawn="1"/>
        </p:nvSpPr>
        <p:spPr>
          <a:xfrm>
            <a:off x="0" y="3848100"/>
            <a:ext cx="4375150" cy="2765948"/>
          </a:xfrm>
          <a:prstGeom prst="rect">
            <a:avLst/>
          </a:prstGeom>
          <a:solidFill>
            <a:schemeClr val="bg2">
              <a:lumMod val="1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1244805" y="-25758"/>
            <a:ext cx="10953759" cy="6890766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065117"/>
              <a:gd name="connsiteY0" fmla="*/ 6883758 h 6883758"/>
              <a:gd name="connsiteX1" fmla="*/ 7171923 w 9065117"/>
              <a:gd name="connsiteY1" fmla="*/ 6870879 h 6883758"/>
              <a:gd name="connsiteX2" fmla="*/ 7919771 w 9065117"/>
              <a:gd name="connsiteY2" fmla="*/ 6883140 h 6883758"/>
              <a:gd name="connsiteX3" fmla="*/ 9065117 w 9065117"/>
              <a:gd name="connsiteY3" fmla="*/ 25758 h 6883758"/>
              <a:gd name="connsiteX4" fmla="*/ 0 w 9065117"/>
              <a:gd name="connsiteY4" fmla="*/ 0 h 6883758"/>
              <a:gd name="connsiteX5" fmla="*/ 1 w 9065117"/>
              <a:gd name="connsiteY5" fmla="*/ 6883758 h 6883758"/>
              <a:gd name="connsiteX0" fmla="*/ 1 w 9065117"/>
              <a:gd name="connsiteY0" fmla="*/ 6883758 h 6883758"/>
              <a:gd name="connsiteX1" fmla="*/ 7171923 w 9065117"/>
              <a:gd name="connsiteY1" fmla="*/ 6870879 h 6883758"/>
              <a:gd name="connsiteX2" fmla="*/ 7944193 w 9065117"/>
              <a:gd name="connsiteY2" fmla="*/ 6877010 h 6883758"/>
              <a:gd name="connsiteX3" fmla="*/ 9065117 w 9065117"/>
              <a:gd name="connsiteY3" fmla="*/ 25758 h 6883758"/>
              <a:gd name="connsiteX4" fmla="*/ 0 w 9065117"/>
              <a:gd name="connsiteY4" fmla="*/ 0 h 6883758"/>
              <a:gd name="connsiteX5" fmla="*/ 1 w 9065117"/>
              <a:gd name="connsiteY5" fmla="*/ 6883758 h 6883758"/>
              <a:gd name="connsiteX0" fmla="*/ 1 w 10787060"/>
              <a:gd name="connsiteY0" fmla="*/ 6883758 h 6883758"/>
              <a:gd name="connsiteX1" fmla="*/ 7171923 w 10787060"/>
              <a:gd name="connsiteY1" fmla="*/ 6870879 h 6883758"/>
              <a:gd name="connsiteX2" fmla="*/ 7944193 w 10787060"/>
              <a:gd name="connsiteY2" fmla="*/ 6877010 h 6883758"/>
              <a:gd name="connsiteX3" fmla="*/ 10787060 w 10787060"/>
              <a:gd name="connsiteY3" fmla="*/ 32282 h 6883758"/>
              <a:gd name="connsiteX4" fmla="*/ 0 w 10787060"/>
              <a:gd name="connsiteY4" fmla="*/ 0 h 6883758"/>
              <a:gd name="connsiteX5" fmla="*/ 1 w 10787060"/>
              <a:gd name="connsiteY5" fmla="*/ 6883758 h 6883758"/>
              <a:gd name="connsiteX0" fmla="*/ 1 w 10787060"/>
              <a:gd name="connsiteY0" fmla="*/ 6883758 h 6883758"/>
              <a:gd name="connsiteX1" fmla="*/ 7171923 w 10787060"/>
              <a:gd name="connsiteY1" fmla="*/ 6870879 h 6883758"/>
              <a:gd name="connsiteX2" fmla="*/ 8561493 w 10787060"/>
              <a:gd name="connsiteY2" fmla="*/ 6863961 h 6883758"/>
              <a:gd name="connsiteX3" fmla="*/ 10787060 w 10787060"/>
              <a:gd name="connsiteY3" fmla="*/ 32282 h 6883758"/>
              <a:gd name="connsiteX4" fmla="*/ 0 w 10787060"/>
              <a:gd name="connsiteY4" fmla="*/ 0 h 6883758"/>
              <a:gd name="connsiteX5" fmla="*/ 1 w 10787060"/>
              <a:gd name="connsiteY5" fmla="*/ 6883758 h 6883758"/>
              <a:gd name="connsiteX0" fmla="*/ 1 w 10787060"/>
              <a:gd name="connsiteY0" fmla="*/ 6883758 h 6883758"/>
              <a:gd name="connsiteX1" fmla="*/ 7171923 w 10787060"/>
              <a:gd name="connsiteY1" fmla="*/ 6870879 h 6883758"/>
              <a:gd name="connsiteX2" fmla="*/ 8879890 w 10787060"/>
              <a:gd name="connsiteY2" fmla="*/ 6850911 h 6883758"/>
              <a:gd name="connsiteX3" fmla="*/ 10787060 w 10787060"/>
              <a:gd name="connsiteY3" fmla="*/ 32282 h 6883758"/>
              <a:gd name="connsiteX4" fmla="*/ 0 w 10787060"/>
              <a:gd name="connsiteY4" fmla="*/ 0 h 6883758"/>
              <a:gd name="connsiteX5" fmla="*/ 1 w 10787060"/>
              <a:gd name="connsiteY5" fmla="*/ 6883758 h 6883758"/>
              <a:gd name="connsiteX0" fmla="*/ 1 w 10787060"/>
              <a:gd name="connsiteY0" fmla="*/ 6883758 h 6890061"/>
              <a:gd name="connsiteX1" fmla="*/ 7171923 w 10787060"/>
              <a:gd name="connsiteY1" fmla="*/ 6870879 h 6890061"/>
              <a:gd name="connsiteX2" fmla="*/ 9568668 w 10787060"/>
              <a:gd name="connsiteY2" fmla="*/ 6890061 h 6890061"/>
              <a:gd name="connsiteX3" fmla="*/ 10787060 w 10787060"/>
              <a:gd name="connsiteY3" fmla="*/ 32282 h 6890061"/>
              <a:gd name="connsiteX4" fmla="*/ 0 w 10787060"/>
              <a:gd name="connsiteY4" fmla="*/ 0 h 6890061"/>
              <a:gd name="connsiteX5" fmla="*/ 1 w 10787060"/>
              <a:gd name="connsiteY5" fmla="*/ 6883758 h 6890061"/>
              <a:gd name="connsiteX0" fmla="*/ 1 w 10962504"/>
              <a:gd name="connsiteY0" fmla="*/ 6883758 h 6890061"/>
              <a:gd name="connsiteX1" fmla="*/ 7171923 w 10962504"/>
              <a:gd name="connsiteY1" fmla="*/ 6870879 h 6890061"/>
              <a:gd name="connsiteX2" fmla="*/ 9568668 w 10962504"/>
              <a:gd name="connsiteY2" fmla="*/ 6890061 h 6890061"/>
              <a:gd name="connsiteX3" fmla="*/ 10962504 w 10962504"/>
              <a:gd name="connsiteY3" fmla="*/ 25758 h 6890061"/>
              <a:gd name="connsiteX4" fmla="*/ 0 w 10962504"/>
              <a:gd name="connsiteY4" fmla="*/ 0 h 6890061"/>
              <a:gd name="connsiteX5" fmla="*/ 1 w 10962504"/>
              <a:gd name="connsiteY5" fmla="*/ 6883758 h 6890061"/>
              <a:gd name="connsiteX0" fmla="*/ 1 w 10962504"/>
              <a:gd name="connsiteY0" fmla="*/ 6883758 h 6896586"/>
              <a:gd name="connsiteX1" fmla="*/ 7171923 w 10962504"/>
              <a:gd name="connsiteY1" fmla="*/ 6870879 h 6896586"/>
              <a:gd name="connsiteX2" fmla="*/ 9789595 w 10962504"/>
              <a:gd name="connsiteY2" fmla="*/ 6896586 h 6896586"/>
              <a:gd name="connsiteX3" fmla="*/ 10962504 w 10962504"/>
              <a:gd name="connsiteY3" fmla="*/ 25758 h 6896586"/>
              <a:gd name="connsiteX4" fmla="*/ 0 w 10962504"/>
              <a:gd name="connsiteY4" fmla="*/ 0 h 6896586"/>
              <a:gd name="connsiteX5" fmla="*/ 1 w 10962504"/>
              <a:gd name="connsiteY5" fmla="*/ 6883758 h 6896586"/>
              <a:gd name="connsiteX0" fmla="*/ 1 w 10962504"/>
              <a:gd name="connsiteY0" fmla="*/ 6883758 h 6883758"/>
              <a:gd name="connsiteX1" fmla="*/ 7171923 w 10962504"/>
              <a:gd name="connsiteY1" fmla="*/ 6870879 h 6883758"/>
              <a:gd name="connsiteX2" fmla="*/ 9828583 w 10962504"/>
              <a:gd name="connsiteY2" fmla="*/ 6870487 h 6883758"/>
              <a:gd name="connsiteX3" fmla="*/ 10962504 w 10962504"/>
              <a:gd name="connsiteY3" fmla="*/ 25758 h 6883758"/>
              <a:gd name="connsiteX4" fmla="*/ 0 w 10962504"/>
              <a:gd name="connsiteY4" fmla="*/ 0 h 6883758"/>
              <a:gd name="connsiteX5" fmla="*/ 1 w 10962504"/>
              <a:gd name="connsiteY5" fmla="*/ 6883758 h 6883758"/>
              <a:gd name="connsiteX0" fmla="*/ 1 w 10897525"/>
              <a:gd name="connsiteY0" fmla="*/ 6883758 h 6883758"/>
              <a:gd name="connsiteX1" fmla="*/ 7171923 w 10897525"/>
              <a:gd name="connsiteY1" fmla="*/ 6870879 h 6883758"/>
              <a:gd name="connsiteX2" fmla="*/ 9828583 w 10897525"/>
              <a:gd name="connsiteY2" fmla="*/ 6870487 h 6883758"/>
              <a:gd name="connsiteX3" fmla="*/ 10897525 w 10897525"/>
              <a:gd name="connsiteY3" fmla="*/ 25758 h 6883758"/>
              <a:gd name="connsiteX4" fmla="*/ 0 w 10897525"/>
              <a:gd name="connsiteY4" fmla="*/ 0 h 6883758"/>
              <a:gd name="connsiteX5" fmla="*/ 1 w 10897525"/>
              <a:gd name="connsiteY5" fmla="*/ 6883758 h 688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97525" h="6883758">
                <a:moveTo>
                  <a:pt x="1" y="6883758"/>
                </a:moveTo>
                <a:lnTo>
                  <a:pt x="7171923" y="6870879"/>
                </a:lnTo>
                <a:lnTo>
                  <a:pt x="9828583" y="6870487"/>
                </a:lnTo>
                <a:lnTo>
                  <a:pt x="10897525" y="25758"/>
                </a:lnTo>
                <a:lnTo>
                  <a:pt x="0" y="0"/>
                </a:lnTo>
                <a:cubicBezTo>
                  <a:pt x="0" y="2294586"/>
                  <a:pt x="1" y="4589172"/>
                  <a:pt x="1" y="6883758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348EC2-32EC-1C3B-93C9-1304D5CB64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1771285" y="49168"/>
            <a:ext cx="2428511" cy="63610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C60143-ADDC-C381-181A-255AB6D452E1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61380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4" r="24224"/>
          <a:stretch/>
        </p:blipFill>
        <p:spPr>
          <a:xfrm>
            <a:off x="1" y="0"/>
            <a:ext cx="5303180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-1699320" y="1973397"/>
            <a:ext cx="7114008" cy="2680396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60969"/>
              <a:gd name="connsiteY0" fmla="*/ 3277 h 2700561"/>
              <a:gd name="connsiteX1" fmla="*/ 6918570 w 6960969"/>
              <a:gd name="connsiteY1" fmla="*/ 0 h 2700561"/>
              <a:gd name="connsiteX2" fmla="*/ 6960969 w 6960969"/>
              <a:gd name="connsiteY2" fmla="*/ 2700308 h 2700561"/>
              <a:gd name="connsiteX3" fmla="*/ 322862 w 6960969"/>
              <a:gd name="connsiteY3" fmla="*/ 2700561 h 2700561"/>
              <a:gd name="connsiteX4" fmla="*/ 0 w 6960969"/>
              <a:gd name="connsiteY4" fmla="*/ 3277 h 2700561"/>
              <a:gd name="connsiteX0" fmla="*/ 0 w 7358631"/>
              <a:gd name="connsiteY0" fmla="*/ 0 h 2697284"/>
              <a:gd name="connsiteX1" fmla="*/ 7358631 w 7358631"/>
              <a:gd name="connsiteY1" fmla="*/ 71401 h 2697284"/>
              <a:gd name="connsiteX2" fmla="*/ 6960969 w 7358631"/>
              <a:gd name="connsiteY2" fmla="*/ 2697031 h 2697284"/>
              <a:gd name="connsiteX3" fmla="*/ 322862 w 7358631"/>
              <a:gd name="connsiteY3" fmla="*/ 2697284 h 2697284"/>
              <a:gd name="connsiteX4" fmla="*/ 0 w 7358631"/>
              <a:gd name="connsiteY4" fmla="*/ 0 h 2697284"/>
              <a:gd name="connsiteX0" fmla="*/ 822343 w 7035769"/>
              <a:gd name="connsiteY0" fmla="*/ 0 h 2680649"/>
              <a:gd name="connsiteX1" fmla="*/ 7035769 w 7035769"/>
              <a:gd name="connsiteY1" fmla="*/ 54766 h 2680649"/>
              <a:gd name="connsiteX2" fmla="*/ 6638107 w 7035769"/>
              <a:gd name="connsiteY2" fmla="*/ 2680396 h 2680649"/>
              <a:gd name="connsiteX3" fmla="*/ 0 w 7035769"/>
              <a:gd name="connsiteY3" fmla="*/ 2680649 h 2680649"/>
              <a:gd name="connsiteX4" fmla="*/ 822343 w 7035769"/>
              <a:gd name="connsiteY4" fmla="*/ 0 h 2680649"/>
              <a:gd name="connsiteX0" fmla="*/ 349754 w 6563180"/>
              <a:gd name="connsiteY0" fmla="*/ 0 h 2680396"/>
              <a:gd name="connsiteX1" fmla="*/ 6563180 w 6563180"/>
              <a:gd name="connsiteY1" fmla="*/ 54766 h 2680396"/>
              <a:gd name="connsiteX2" fmla="*/ 6165518 w 6563180"/>
              <a:gd name="connsiteY2" fmla="*/ 2680396 h 2680396"/>
              <a:gd name="connsiteX3" fmla="*/ 0 w 6563180"/>
              <a:gd name="connsiteY3" fmla="*/ 2671995 h 2680396"/>
              <a:gd name="connsiteX4" fmla="*/ 349754 w 6563180"/>
              <a:gd name="connsiteY4" fmla="*/ 0 h 2680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3180" h="2680396">
                <a:moveTo>
                  <a:pt x="349754" y="0"/>
                </a:moveTo>
                <a:lnTo>
                  <a:pt x="6563180" y="54766"/>
                </a:lnTo>
                <a:lnTo>
                  <a:pt x="6165518" y="2680396"/>
                </a:lnTo>
                <a:lnTo>
                  <a:pt x="0" y="2671995"/>
                </a:lnTo>
                <a:lnTo>
                  <a:pt x="349754" y="0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2060314" y="-7687"/>
            <a:ext cx="10147017" cy="6873937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  <a:gd name="connsiteX0" fmla="*/ 0 w 11096004"/>
              <a:gd name="connsiteY0" fmla="*/ 6865376 h 6865376"/>
              <a:gd name="connsiteX1" fmla="*/ 8002640 w 11096004"/>
              <a:gd name="connsiteY1" fmla="*/ 6857687 h 6865376"/>
              <a:gd name="connsiteX2" fmla="*/ 9965588 w 11096004"/>
              <a:gd name="connsiteY2" fmla="*/ 6857687 h 6865376"/>
              <a:gd name="connsiteX3" fmla="*/ 11096004 w 11096004"/>
              <a:gd name="connsiteY3" fmla="*/ 0 h 6865376"/>
              <a:gd name="connsiteX4" fmla="*/ 3649522 w 11096004"/>
              <a:gd name="connsiteY4" fmla="*/ 6106 h 6865376"/>
              <a:gd name="connsiteX5" fmla="*/ 0 w 11096004"/>
              <a:gd name="connsiteY5" fmla="*/ 6865376 h 6865376"/>
              <a:gd name="connsiteX0" fmla="*/ 8411 w 11104415"/>
              <a:gd name="connsiteY0" fmla="*/ 6866946 h 6866946"/>
              <a:gd name="connsiteX1" fmla="*/ 8011051 w 11104415"/>
              <a:gd name="connsiteY1" fmla="*/ 6859257 h 6866946"/>
              <a:gd name="connsiteX2" fmla="*/ 9973999 w 11104415"/>
              <a:gd name="connsiteY2" fmla="*/ 6859257 h 6866946"/>
              <a:gd name="connsiteX3" fmla="*/ 11104415 w 11104415"/>
              <a:gd name="connsiteY3" fmla="*/ 1570 h 6866946"/>
              <a:gd name="connsiteX4" fmla="*/ 0 w 11104415"/>
              <a:gd name="connsiteY4" fmla="*/ 0 h 6866946"/>
              <a:gd name="connsiteX5" fmla="*/ 8411 w 11104415"/>
              <a:gd name="connsiteY5" fmla="*/ 6866946 h 6866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4415" h="6866946">
                <a:moveTo>
                  <a:pt x="8411" y="6866946"/>
                </a:moveTo>
                <a:lnTo>
                  <a:pt x="8011051" y="6859257"/>
                </a:lnTo>
                <a:lnTo>
                  <a:pt x="9973999" y="6859257"/>
                </a:lnTo>
                <a:lnTo>
                  <a:pt x="11104415" y="1570"/>
                </a:lnTo>
                <a:lnTo>
                  <a:pt x="0" y="0"/>
                </a:lnTo>
                <a:cubicBezTo>
                  <a:pt x="0" y="2294586"/>
                  <a:pt x="8411" y="4572360"/>
                  <a:pt x="8411" y="686694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8DB7CE-43A6-F2CE-E315-C7FB8EB8EA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2530451" y="-35539"/>
            <a:ext cx="2449767" cy="63610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30A8ED-FD07-BF03-6F15-F78F7D766C2B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49277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4" r="24224"/>
          <a:stretch/>
        </p:blipFill>
        <p:spPr>
          <a:xfrm>
            <a:off x="1" y="0"/>
            <a:ext cx="5303180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-1699320" y="1973397"/>
            <a:ext cx="7114008" cy="2680396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60969"/>
              <a:gd name="connsiteY0" fmla="*/ 3277 h 2700561"/>
              <a:gd name="connsiteX1" fmla="*/ 6918570 w 6960969"/>
              <a:gd name="connsiteY1" fmla="*/ 0 h 2700561"/>
              <a:gd name="connsiteX2" fmla="*/ 6960969 w 6960969"/>
              <a:gd name="connsiteY2" fmla="*/ 2700308 h 2700561"/>
              <a:gd name="connsiteX3" fmla="*/ 322862 w 6960969"/>
              <a:gd name="connsiteY3" fmla="*/ 2700561 h 2700561"/>
              <a:gd name="connsiteX4" fmla="*/ 0 w 6960969"/>
              <a:gd name="connsiteY4" fmla="*/ 3277 h 2700561"/>
              <a:gd name="connsiteX0" fmla="*/ 0 w 7358631"/>
              <a:gd name="connsiteY0" fmla="*/ 0 h 2697284"/>
              <a:gd name="connsiteX1" fmla="*/ 7358631 w 7358631"/>
              <a:gd name="connsiteY1" fmla="*/ 71401 h 2697284"/>
              <a:gd name="connsiteX2" fmla="*/ 6960969 w 7358631"/>
              <a:gd name="connsiteY2" fmla="*/ 2697031 h 2697284"/>
              <a:gd name="connsiteX3" fmla="*/ 322862 w 7358631"/>
              <a:gd name="connsiteY3" fmla="*/ 2697284 h 2697284"/>
              <a:gd name="connsiteX4" fmla="*/ 0 w 7358631"/>
              <a:gd name="connsiteY4" fmla="*/ 0 h 2697284"/>
              <a:gd name="connsiteX0" fmla="*/ 822343 w 7035769"/>
              <a:gd name="connsiteY0" fmla="*/ 0 h 2680649"/>
              <a:gd name="connsiteX1" fmla="*/ 7035769 w 7035769"/>
              <a:gd name="connsiteY1" fmla="*/ 54766 h 2680649"/>
              <a:gd name="connsiteX2" fmla="*/ 6638107 w 7035769"/>
              <a:gd name="connsiteY2" fmla="*/ 2680396 h 2680649"/>
              <a:gd name="connsiteX3" fmla="*/ 0 w 7035769"/>
              <a:gd name="connsiteY3" fmla="*/ 2680649 h 2680649"/>
              <a:gd name="connsiteX4" fmla="*/ 822343 w 7035769"/>
              <a:gd name="connsiteY4" fmla="*/ 0 h 2680649"/>
              <a:gd name="connsiteX0" fmla="*/ 349754 w 6563180"/>
              <a:gd name="connsiteY0" fmla="*/ 0 h 2680396"/>
              <a:gd name="connsiteX1" fmla="*/ 6563180 w 6563180"/>
              <a:gd name="connsiteY1" fmla="*/ 54766 h 2680396"/>
              <a:gd name="connsiteX2" fmla="*/ 6165518 w 6563180"/>
              <a:gd name="connsiteY2" fmla="*/ 2680396 h 2680396"/>
              <a:gd name="connsiteX3" fmla="*/ 0 w 6563180"/>
              <a:gd name="connsiteY3" fmla="*/ 2671995 h 2680396"/>
              <a:gd name="connsiteX4" fmla="*/ 349754 w 6563180"/>
              <a:gd name="connsiteY4" fmla="*/ 0 h 2680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3180" h="2680396">
                <a:moveTo>
                  <a:pt x="349754" y="0"/>
                </a:moveTo>
                <a:lnTo>
                  <a:pt x="6563180" y="54766"/>
                </a:lnTo>
                <a:lnTo>
                  <a:pt x="6165518" y="2680396"/>
                </a:lnTo>
                <a:lnTo>
                  <a:pt x="0" y="2671995"/>
                </a:lnTo>
                <a:lnTo>
                  <a:pt x="349754" y="0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629932" y="-6115"/>
            <a:ext cx="11569714" cy="6872365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  <a:gd name="connsiteX0" fmla="*/ 0 w 11096004"/>
              <a:gd name="connsiteY0" fmla="*/ 6865376 h 6865376"/>
              <a:gd name="connsiteX1" fmla="*/ 8002640 w 11096004"/>
              <a:gd name="connsiteY1" fmla="*/ 6857687 h 6865376"/>
              <a:gd name="connsiteX2" fmla="*/ 9965588 w 11096004"/>
              <a:gd name="connsiteY2" fmla="*/ 6857687 h 6865376"/>
              <a:gd name="connsiteX3" fmla="*/ 11096004 w 11096004"/>
              <a:gd name="connsiteY3" fmla="*/ 0 h 6865376"/>
              <a:gd name="connsiteX4" fmla="*/ 3649522 w 11096004"/>
              <a:gd name="connsiteY4" fmla="*/ 6106 h 6865376"/>
              <a:gd name="connsiteX5" fmla="*/ 0 w 11096004"/>
              <a:gd name="connsiteY5" fmla="*/ 6865376 h 6865376"/>
              <a:gd name="connsiteX0" fmla="*/ 8411 w 11104415"/>
              <a:gd name="connsiteY0" fmla="*/ 6866946 h 6866946"/>
              <a:gd name="connsiteX1" fmla="*/ 8011051 w 11104415"/>
              <a:gd name="connsiteY1" fmla="*/ 6859257 h 6866946"/>
              <a:gd name="connsiteX2" fmla="*/ 9973999 w 11104415"/>
              <a:gd name="connsiteY2" fmla="*/ 6859257 h 6866946"/>
              <a:gd name="connsiteX3" fmla="*/ 11104415 w 11104415"/>
              <a:gd name="connsiteY3" fmla="*/ 1570 h 6866946"/>
              <a:gd name="connsiteX4" fmla="*/ 0 w 11104415"/>
              <a:gd name="connsiteY4" fmla="*/ 0 h 6866946"/>
              <a:gd name="connsiteX5" fmla="*/ 8411 w 11104415"/>
              <a:gd name="connsiteY5" fmla="*/ 6866946 h 6866946"/>
              <a:gd name="connsiteX0" fmla="*/ 1559459 w 12655463"/>
              <a:gd name="connsiteY0" fmla="*/ 6865376 h 6865376"/>
              <a:gd name="connsiteX1" fmla="*/ 9562099 w 12655463"/>
              <a:gd name="connsiteY1" fmla="*/ 6857687 h 6865376"/>
              <a:gd name="connsiteX2" fmla="*/ 11525047 w 12655463"/>
              <a:gd name="connsiteY2" fmla="*/ 6857687 h 6865376"/>
              <a:gd name="connsiteX3" fmla="*/ 12655463 w 12655463"/>
              <a:gd name="connsiteY3" fmla="*/ 0 h 6865376"/>
              <a:gd name="connsiteX4" fmla="*/ 0 w 12655463"/>
              <a:gd name="connsiteY4" fmla="*/ 4955 h 6865376"/>
              <a:gd name="connsiteX5" fmla="*/ 1559459 w 12655463"/>
              <a:gd name="connsiteY5" fmla="*/ 6865376 h 6865376"/>
              <a:gd name="connsiteX0" fmla="*/ 0 w 12661347"/>
              <a:gd name="connsiteY0" fmla="*/ 6865376 h 6865376"/>
              <a:gd name="connsiteX1" fmla="*/ 9567983 w 12661347"/>
              <a:gd name="connsiteY1" fmla="*/ 6857687 h 6865376"/>
              <a:gd name="connsiteX2" fmla="*/ 11530931 w 12661347"/>
              <a:gd name="connsiteY2" fmla="*/ 6857687 h 6865376"/>
              <a:gd name="connsiteX3" fmla="*/ 12661347 w 12661347"/>
              <a:gd name="connsiteY3" fmla="*/ 0 h 6865376"/>
              <a:gd name="connsiteX4" fmla="*/ 5884 w 12661347"/>
              <a:gd name="connsiteY4" fmla="*/ 4955 h 6865376"/>
              <a:gd name="connsiteX5" fmla="*/ 0 w 12661347"/>
              <a:gd name="connsiteY5" fmla="*/ 6865376 h 686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61347" h="6865376">
                <a:moveTo>
                  <a:pt x="0" y="6865376"/>
                </a:moveTo>
                <a:lnTo>
                  <a:pt x="9567983" y="6857687"/>
                </a:lnTo>
                <a:lnTo>
                  <a:pt x="11530931" y="6857687"/>
                </a:lnTo>
                <a:lnTo>
                  <a:pt x="12661347" y="0"/>
                </a:lnTo>
                <a:lnTo>
                  <a:pt x="5884" y="4955"/>
                </a:lnTo>
                <a:cubicBezTo>
                  <a:pt x="5884" y="2299541"/>
                  <a:pt x="0" y="4570790"/>
                  <a:pt x="0" y="686537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8DB7CE-43A6-F2CE-E315-C7FB8EB8EA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1100068" y="39298"/>
            <a:ext cx="2449767" cy="63610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30A8ED-FD07-BF03-6F15-F78F7D766C2B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652295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4" r="24224"/>
          <a:stretch/>
        </p:blipFill>
        <p:spPr>
          <a:xfrm>
            <a:off x="1" y="0"/>
            <a:ext cx="5303180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-1699320" y="1973397"/>
            <a:ext cx="7114008" cy="2680396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60969"/>
              <a:gd name="connsiteY0" fmla="*/ 3277 h 2700561"/>
              <a:gd name="connsiteX1" fmla="*/ 6918570 w 6960969"/>
              <a:gd name="connsiteY1" fmla="*/ 0 h 2700561"/>
              <a:gd name="connsiteX2" fmla="*/ 6960969 w 6960969"/>
              <a:gd name="connsiteY2" fmla="*/ 2700308 h 2700561"/>
              <a:gd name="connsiteX3" fmla="*/ 322862 w 6960969"/>
              <a:gd name="connsiteY3" fmla="*/ 2700561 h 2700561"/>
              <a:gd name="connsiteX4" fmla="*/ 0 w 6960969"/>
              <a:gd name="connsiteY4" fmla="*/ 3277 h 2700561"/>
              <a:gd name="connsiteX0" fmla="*/ 0 w 7358631"/>
              <a:gd name="connsiteY0" fmla="*/ 0 h 2697284"/>
              <a:gd name="connsiteX1" fmla="*/ 7358631 w 7358631"/>
              <a:gd name="connsiteY1" fmla="*/ 71401 h 2697284"/>
              <a:gd name="connsiteX2" fmla="*/ 6960969 w 7358631"/>
              <a:gd name="connsiteY2" fmla="*/ 2697031 h 2697284"/>
              <a:gd name="connsiteX3" fmla="*/ 322862 w 7358631"/>
              <a:gd name="connsiteY3" fmla="*/ 2697284 h 2697284"/>
              <a:gd name="connsiteX4" fmla="*/ 0 w 7358631"/>
              <a:gd name="connsiteY4" fmla="*/ 0 h 2697284"/>
              <a:gd name="connsiteX0" fmla="*/ 822343 w 7035769"/>
              <a:gd name="connsiteY0" fmla="*/ 0 h 2680649"/>
              <a:gd name="connsiteX1" fmla="*/ 7035769 w 7035769"/>
              <a:gd name="connsiteY1" fmla="*/ 54766 h 2680649"/>
              <a:gd name="connsiteX2" fmla="*/ 6638107 w 7035769"/>
              <a:gd name="connsiteY2" fmla="*/ 2680396 h 2680649"/>
              <a:gd name="connsiteX3" fmla="*/ 0 w 7035769"/>
              <a:gd name="connsiteY3" fmla="*/ 2680649 h 2680649"/>
              <a:gd name="connsiteX4" fmla="*/ 822343 w 7035769"/>
              <a:gd name="connsiteY4" fmla="*/ 0 h 2680649"/>
              <a:gd name="connsiteX0" fmla="*/ 349754 w 6563180"/>
              <a:gd name="connsiteY0" fmla="*/ 0 h 2680396"/>
              <a:gd name="connsiteX1" fmla="*/ 6563180 w 6563180"/>
              <a:gd name="connsiteY1" fmla="*/ 54766 h 2680396"/>
              <a:gd name="connsiteX2" fmla="*/ 6165518 w 6563180"/>
              <a:gd name="connsiteY2" fmla="*/ 2680396 h 2680396"/>
              <a:gd name="connsiteX3" fmla="*/ 0 w 6563180"/>
              <a:gd name="connsiteY3" fmla="*/ 2671995 h 2680396"/>
              <a:gd name="connsiteX4" fmla="*/ 349754 w 6563180"/>
              <a:gd name="connsiteY4" fmla="*/ 0 h 2680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3180" h="2680396">
                <a:moveTo>
                  <a:pt x="349754" y="0"/>
                </a:moveTo>
                <a:lnTo>
                  <a:pt x="6563180" y="54766"/>
                </a:lnTo>
                <a:lnTo>
                  <a:pt x="6165518" y="2680396"/>
                </a:lnTo>
                <a:lnTo>
                  <a:pt x="0" y="2671995"/>
                </a:lnTo>
                <a:lnTo>
                  <a:pt x="349754" y="0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2060314" y="-7687"/>
            <a:ext cx="10147017" cy="6873937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  <a:gd name="connsiteX0" fmla="*/ 0 w 11096004"/>
              <a:gd name="connsiteY0" fmla="*/ 6865376 h 6865376"/>
              <a:gd name="connsiteX1" fmla="*/ 8002640 w 11096004"/>
              <a:gd name="connsiteY1" fmla="*/ 6857687 h 6865376"/>
              <a:gd name="connsiteX2" fmla="*/ 9965588 w 11096004"/>
              <a:gd name="connsiteY2" fmla="*/ 6857687 h 6865376"/>
              <a:gd name="connsiteX3" fmla="*/ 11096004 w 11096004"/>
              <a:gd name="connsiteY3" fmla="*/ 0 h 6865376"/>
              <a:gd name="connsiteX4" fmla="*/ 3649522 w 11096004"/>
              <a:gd name="connsiteY4" fmla="*/ 6106 h 6865376"/>
              <a:gd name="connsiteX5" fmla="*/ 0 w 11096004"/>
              <a:gd name="connsiteY5" fmla="*/ 6865376 h 6865376"/>
              <a:gd name="connsiteX0" fmla="*/ 8411 w 11104415"/>
              <a:gd name="connsiteY0" fmla="*/ 6866946 h 6866946"/>
              <a:gd name="connsiteX1" fmla="*/ 8011051 w 11104415"/>
              <a:gd name="connsiteY1" fmla="*/ 6859257 h 6866946"/>
              <a:gd name="connsiteX2" fmla="*/ 9973999 w 11104415"/>
              <a:gd name="connsiteY2" fmla="*/ 6859257 h 6866946"/>
              <a:gd name="connsiteX3" fmla="*/ 11104415 w 11104415"/>
              <a:gd name="connsiteY3" fmla="*/ 1570 h 6866946"/>
              <a:gd name="connsiteX4" fmla="*/ 0 w 11104415"/>
              <a:gd name="connsiteY4" fmla="*/ 0 h 6866946"/>
              <a:gd name="connsiteX5" fmla="*/ 8411 w 11104415"/>
              <a:gd name="connsiteY5" fmla="*/ 6866946 h 6866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4415" h="6866946">
                <a:moveTo>
                  <a:pt x="8411" y="6866946"/>
                </a:moveTo>
                <a:lnTo>
                  <a:pt x="8011051" y="6859257"/>
                </a:lnTo>
                <a:lnTo>
                  <a:pt x="9973999" y="6859257"/>
                </a:lnTo>
                <a:lnTo>
                  <a:pt x="11104415" y="1570"/>
                </a:lnTo>
                <a:lnTo>
                  <a:pt x="0" y="0"/>
                </a:lnTo>
                <a:cubicBezTo>
                  <a:pt x="0" y="2294586"/>
                  <a:pt x="8411" y="4572360"/>
                  <a:pt x="8411" y="686694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30A8ED-FD07-BF03-6F15-F78F7D766C2B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D5FCEC-F861-B702-F1C0-B22D72B9F4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2517677" y="-127918"/>
            <a:ext cx="2428511" cy="636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00458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4" r="24224"/>
          <a:stretch/>
        </p:blipFill>
        <p:spPr>
          <a:xfrm>
            <a:off x="1" y="0"/>
            <a:ext cx="5303180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 31">
            <a:extLst>
              <a:ext uri="{FF2B5EF4-FFF2-40B4-BE49-F238E27FC236}">
                <a16:creationId xmlns:a16="http://schemas.microsoft.com/office/drawing/2014/main" id="{6695D5EB-D63A-8C41-5481-759D3578C07F}"/>
              </a:ext>
            </a:extLst>
          </p:cNvPr>
          <p:cNvSpPr/>
          <p:nvPr userDrawn="1"/>
        </p:nvSpPr>
        <p:spPr>
          <a:xfrm rot="10800000" flipV="1">
            <a:off x="629932" y="-6115"/>
            <a:ext cx="11569714" cy="6872365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  <a:gd name="connsiteX0" fmla="*/ 0 w 11096004"/>
              <a:gd name="connsiteY0" fmla="*/ 6865376 h 6865376"/>
              <a:gd name="connsiteX1" fmla="*/ 8002640 w 11096004"/>
              <a:gd name="connsiteY1" fmla="*/ 6857687 h 6865376"/>
              <a:gd name="connsiteX2" fmla="*/ 9965588 w 11096004"/>
              <a:gd name="connsiteY2" fmla="*/ 6857687 h 6865376"/>
              <a:gd name="connsiteX3" fmla="*/ 11096004 w 11096004"/>
              <a:gd name="connsiteY3" fmla="*/ 0 h 6865376"/>
              <a:gd name="connsiteX4" fmla="*/ 3649522 w 11096004"/>
              <a:gd name="connsiteY4" fmla="*/ 6106 h 6865376"/>
              <a:gd name="connsiteX5" fmla="*/ 0 w 11096004"/>
              <a:gd name="connsiteY5" fmla="*/ 6865376 h 6865376"/>
              <a:gd name="connsiteX0" fmla="*/ 8411 w 11104415"/>
              <a:gd name="connsiteY0" fmla="*/ 6866946 h 6866946"/>
              <a:gd name="connsiteX1" fmla="*/ 8011051 w 11104415"/>
              <a:gd name="connsiteY1" fmla="*/ 6859257 h 6866946"/>
              <a:gd name="connsiteX2" fmla="*/ 9973999 w 11104415"/>
              <a:gd name="connsiteY2" fmla="*/ 6859257 h 6866946"/>
              <a:gd name="connsiteX3" fmla="*/ 11104415 w 11104415"/>
              <a:gd name="connsiteY3" fmla="*/ 1570 h 6866946"/>
              <a:gd name="connsiteX4" fmla="*/ 0 w 11104415"/>
              <a:gd name="connsiteY4" fmla="*/ 0 h 6866946"/>
              <a:gd name="connsiteX5" fmla="*/ 8411 w 11104415"/>
              <a:gd name="connsiteY5" fmla="*/ 6866946 h 6866946"/>
              <a:gd name="connsiteX0" fmla="*/ 1559459 w 12655463"/>
              <a:gd name="connsiteY0" fmla="*/ 6865376 h 6865376"/>
              <a:gd name="connsiteX1" fmla="*/ 9562099 w 12655463"/>
              <a:gd name="connsiteY1" fmla="*/ 6857687 h 6865376"/>
              <a:gd name="connsiteX2" fmla="*/ 11525047 w 12655463"/>
              <a:gd name="connsiteY2" fmla="*/ 6857687 h 6865376"/>
              <a:gd name="connsiteX3" fmla="*/ 12655463 w 12655463"/>
              <a:gd name="connsiteY3" fmla="*/ 0 h 6865376"/>
              <a:gd name="connsiteX4" fmla="*/ 0 w 12655463"/>
              <a:gd name="connsiteY4" fmla="*/ 4955 h 6865376"/>
              <a:gd name="connsiteX5" fmla="*/ 1559459 w 12655463"/>
              <a:gd name="connsiteY5" fmla="*/ 6865376 h 6865376"/>
              <a:gd name="connsiteX0" fmla="*/ 0 w 12661347"/>
              <a:gd name="connsiteY0" fmla="*/ 6865376 h 6865376"/>
              <a:gd name="connsiteX1" fmla="*/ 9567983 w 12661347"/>
              <a:gd name="connsiteY1" fmla="*/ 6857687 h 6865376"/>
              <a:gd name="connsiteX2" fmla="*/ 11530931 w 12661347"/>
              <a:gd name="connsiteY2" fmla="*/ 6857687 h 6865376"/>
              <a:gd name="connsiteX3" fmla="*/ 12661347 w 12661347"/>
              <a:gd name="connsiteY3" fmla="*/ 0 h 6865376"/>
              <a:gd name="connsiteX4" fmla="*/ 5884 w 12661347"/>
              <a:gd name="connsiteY4" fmla="*/ 4955 h 6865376"/>
              <a:gd name="connsiteX5" fmla="*/ 0 w 12661347"/>
              <a:gd name="connsiteY5" fmla="*/ 6865376 h 686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61347" h="6865376">
                <a:moveTo>
                  <a:pt x="0" y="6865376"/>
                </a:moveTo>
                <a:lnTo>
                  <a:pt x="9567983" y="6857687"/>
                </a:lnTo>
                <a:lnTo>
                  <a:pt x="11530931" y="6857687"/>
                </a:lnTo>
                <a:lnTo>
                  <a:pt x="12661347" y="0"/>
                </a:lnTo>
                <a:lnTo>
                  <a:pt x="5884" y="4955"/>
                </a:lnTo>
                <a:cubicBezTo>
                  <a:pt x="5884" y="2299541"/>
                  <a:pt x="0" y="4570790"/>
                  <a:pt x="0" y="686537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8DB7CE-43A6-F2CE-E315-C7FB8EB8EA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1145913" y="199144"/>
            <a:ext cx="2428511" cy="63610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30A8ED-FD07-BF03-6F15-F78F7D766C2B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302739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4" r="24224"/>
          <a:stretch/>
        </p:blipFill>
        <p:spPr>
          <a:xfrm>
            <a:off x="1" y="0"/>
            <a:ext cx="5303180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-1699320" y="1973397"/>
            <a:ext cx="7114008" cy="2680396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60969"/>
              <a:gd name="connsiteY0" fmla="*/ 3277 h 2700561"/>
              <a:gd name="connsiteX1" fmla="*/ 6918570 w 6960969"/>
              <a:gd name="connsiteY1" fmla="*/ 0 h 2700561"/>
              <a:gd name="connsiteX2" fmla="*/ 6960969 w 6960969"/>
              <a:gd name="connsiteY2" fmla="*/ 2700308 h 2700561"/>
              <a:gd name="connsiteX3" fmla="*/ 322862 w 6960969"/>
              <a:gd name="connsiteY3" fmla="*/ 2700561 h 2700561"/>
              <a:gd name="connsiteX4" fmla="*/ 0 w 6960969"/>
              <a:gd name="connsiteY4" fmla="*/ 3277 h 2700561"/>
              <a:gd name="connsiteX0" fmla="*/ 0 w 7358631"/>
              <a:gd name="connsiteY0" fmla="*/ 0 h 2697284"/>
              <a:gd name="connsiteX1" fmla="*/ 7358631 w 7358631"/>
              <a:gd name="connsiteY1" fmla="*/ 71401 h 2697284"/>
              <a:gd name="connsiteX2" fmla="*/ 6960969 w 7358631"/>
              <a:gd name="connsiteY2" fmla="*/ 2697031 h 2697284"/>
              <a:gd name="connsiteX3" fmla="*/ 322862 w 7358631"/>
              <a:gd name="connsiteY3" fmla="*/ 2697284 h 2697284"/>
              <a:gd name="connsiteX4" fmla="*/ 0 w 7358631"/>
              <a:gd name="connsiteY4" fmla="*/ 0 h 2697284"/>
              <a:gd name="connsiteX0" fmla="*/ 822343 w 7035769"/>
              <a:gd name="connsiteY0" fmla="*/ 0 h 2680649"/>
              <a:gd name="connsiteX1" fmla="*/ 7035769 w 7035769"/>
              <a:gd name="connsiteY1" fmla="*/ 54766 h 2680649"/>
              <a:gd name="connsiteX2" fmla="*/ 6638107 w 7035769"/>
              <a:gd name="connsiteY2" fmla="*/ 2680396 h 2680649"/>
              <a:gd name="connsiteX3" fmla="*/ 0 w 7035769"/>
              <a:gd name="connsiteY3" fmla="*/ 2680649 h 2680649"/>
              <a:gd name="connsiteX4" fmla="*/ 822343 w 7035769"/>
              <a:gd name="connsiteY4" fmla="*/ 0 h 2680649"/>
              <a:gd name="connsiteX0" fmla="*/ 349754 w 6563180"/>
              <a:gd name="connsiteY0" fmla="*/ 0 h 2680396"/>
              <a:gd name="connsiteX1" fmla="*/ 6563180 w 6563180"/>
              <a:gd name="connsiteY1" fmla="*/ 54766 h 2680396"/>
              <a:gd name="connsiteX2" fmla="*/ 6165518 w 6563180"/>
              <a:gd name="connsiteY2" fmla="*/ 2680396 h 2680396"/>
              <a:gd name="connsiteX3" fmla="*/ 0 w 6563180"/>
              <a:gd name="connsiteY3" fmla="*/ 2671995 h 2680396"/>
              <a:gd name="connsiteX4" fmla="*/ 349754 w 6563180"/>
              <a:gd name="connsiteY4" fmla="*/ 0 h 2680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3180" h="2680396">
                <a:moveTo>
                  <a:pt x="349754" y="0"/>
                </a:moveTo>
                <a:lnTo>
                  <a:pt x="6563180" y="54766"/>
                </a:lnTo>
                <a:lnTo>
                  <a:pt x="6165518" y="2680396"/>
                </a:lnTo>
                <a:lnTo>
                  <a:pt x="0" y="2671995"/>
                </a:lnTo>
                <a:lnTo>
                  <a:pt x="349754" y="0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2060314" y="-7687"/>
            <a:ext cx="10147017" cy="6873937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  <a:gd name="connsiteX0" fmla="*/ 0 w 11096004"/>
              <a:gd name="connsiteY0" fmla="*/ 6865376 h 6865376"/>
              <a:gd name="connsiteX1" fmla="*/ 8002640 w 11096004"/>
              <a:gd name="connsiteY1" fmla="*/ 6857687 h 6865376"/>
              <a:gd name="connsiteX2" fmla="*/ 9965588 w 11096004"/>
              <a:gd name="connsiteY2" fmla="*/ 6857687 h 6865376"/>
              <a:gd name="connsiteX3" fmla="*/ 11096004 w 11096004"/>
              <a:gd name="connsiteY3" fmla="*/ 0 h 6865376"/>
              <a:gd name="connsiteX4" fmla="*/ 3649522 w 11096004"/>
              <a:gd name="connsiteY4" fmla="*/ 6106 h 6865376"/>
              <a:gd name="connsiteX5" fmla="*/ 0 w 11096004"/>
              <a:gd name="connsiteY5" fmla="*/ 6865376 h 6865376"/>
              <a:gd name="connsiteX0" fmla="*/ 8411 w 11104415"/>
              <a:gd name="connsiteY0" fmla="*/ 6866946 h 6866946"/>
              <a:gd name="connsiteX1" fmla="*/ 8011051 w 11104415"/>
              <a:gd name="connsiteY1" fmla="*/ 6859257 h 6866946"/>
              <a:gd name="connsiteX2" fmla="*/ 9973999 w 11104415"/>
              <a:gd name="connsiteY2" fmla="*/ 6859257 h 6866946"/>
              <a:gd name="connsiteX3" fmla="*/ 11104415 w 11104415"/>
              <a:gd name="connsiteY3" fmla="*/ 1570 h 6866946"/>
              <a:gd name="connsiteX4" fmla="*/ 0 w 11104415"/>
              <a:gd name="connsiteY4" fmla="*/ 0 h 6866946"/>
              <a:gd name="connsiteX5" fmla="*/ 8411 w 11104415"/>
              <a:gd name="connsiteY5" fmla="*/ 6866946 h 6866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4415" h="6866946">
                <a:moveTo>
                  <a:pt x="8411" y="6866946"/>
                </a:moveTo>
                <a:lnTo>
                  <a:pt x="8011051" y="6859257"/>
                </a:lnTo>
                <a:lnTo>
                  <a:pt x="9973999" y="6859257"/>
                </a:lnTo>
                <a:lnTo>
                  <a:pt x="11104415" y="1570"/>
                </a:lnTo>
                <a:lnTo>
                  <a:pt x="0" y="0"/>
                </a:lnTo>
                <a:cubicBezTo>
                  <a:pt x="0" y="2294586"/>
                  <a:pt x="8411" y="4572360"/>
                  <a:pt x="8411" y="686694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30A8ED-FD07-BF03-6F15-F78F7D766C2B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A949DE-A51D-9128-EDFC-7F79627922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2534241" y="-21000"/>
            <a:ext cx="2428511" cy="636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945010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4" r="24224"/>
          <a:stretch/>
        </p:blipFill>
        <p:spPr>
          <a:xfrm>
            <a:off x="1" y="0"/>
            <a:ext cx="5303180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 31">
            <a:extLst>
              <a:ext uri="{FF2B5EF4-FFF2-40B4-BE49-F238E27FC236}">
                <a16:creationId xmlns:a16="http://schemas.microsoft.com/office/drawing/2014/main" id="{B355D7D6-5D03-D58B-3DC0-4EE7BAD7A9F1}"/>
              </a:ext>
            </a:extLst>
          </p:cNvPr>
          <p:cNvSpPr/>
          <p:nvPr userDrawn="1"/>
        </p:nvSpPr>
        <p:spPr>
          <a:xfrm rot="10800000" flipV="1">
            <a:off x="629932" y="-6115"/>
            <a:ext cx="11569714" cy="6872365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  <a:gd name="connsiteX0" fmla="*/ 0 w 11096004"/>
              <a:gd name="connsiteY0" fmla="*/ 6865376 h 6865376"/>
              <a:gd name="connsiteX1" fmla="*/ 8002640 w 11096004"/>
              <a:gd name="connsiteY1" fmla="*/ 6857687 h 6865376"/>
              <a:gd name="connsiteX2" fmla="*/ 9965588 w 11096004"/>
              <a:gd name="connsiteY2" fmla="*/ 6857687 h 6865376"/>
              <a:gd name="connsiteX3" fmla="*/ 11096004 w 11096004"/>
              <a:gd name="connsiteY3" fmla="*/ 0 h 6865376"/>
              <a:gd name="connsiteX4" fmla="*/ 3649522 w 11096004"/>
              <a:gd name="connsiteY4" fmla="*/ 6106 h 6865376"/>
              <a:gd name="connsiteX5" fmla="*/ 0 w 11096004"/>
              <a:gd name="connsiteY5" fmla="*/ 6865376 h 6865376"/>
              <a:gd name="connsiteX0" fmla="*/ 8411 w 11104415"/>
              <a:gd name="connsiteY0" fmla="*/ 6866946 h 6866946"/>
              <a:gd name="connsiteX1" fmla="*/ 8011051 w 11104415"/>
              <a:gd name="connsiteY1" fmla="*/ 6859257 h 6866946"/>
              <a:gd name="connsiteX2" fmla="*/ 9973999 w 11104415"/>
              <a:gd name="connsiteY2" fmla="*/ 6859257 h 6866946"/>
              <a:gd name="connsiteX3" fmla="*/ 11104415 w 11104415"/>
              <a:gd name="connsiteY3" fmla="*/ 1570 h 6866946"/>
              <a:gd name="connsiteX4" fmla="*/ 0 w 11104415"/>
              <a:gd name="connsiteY4" fmla="*/ 0 h 6866946"/>
              <a:gd name="connsiteX5" fmla="*/ 8411 w 11104415"/>
              <a:gd name="connsiteY5" fmla="*/ 6866946 h 6866946"/>
              <a:gd name="connsiteX0" fmla="*/ 1559459 w 12655463"/>
              <a:gd name="connsiteY0" fmla="*/ 6865376 h 6865376"/>
              <a:gd name="connsiteX1" fmla="*/ 9562099 w 12655463"/>
              <a:gd name="connsiteY1" fmla="*/ 6857687 h 6865376"/>
              <a:gd name="connsiteX2" fmla="*/ 11525047 w 12655463"/>
              <a:gd name="connsiteY2" fmla="*/ 6857687 h 6865376"/>
              <a:gd name="connsiteX3" fmla="*/ 12655463 w 12655463"/>
              <a:gd name="connsiteY3" fmla="*/ 0 h 6865376"/>
              <a:gd name="connsiteX4" fmla="*/ 0 w 12655463"/>
              <a:gd name="connsiteY4" fmla="*/ 4955 h 6865376"/>
              <a:gd name="connsiteX5" fmla="*/ 1559459 w 12655463"/>
              <a:gd name="connsiteY5" fmla="*/ 6865376 h 6865376"/>
              <a:gd name="connsiteX0" fmla="*/ 0 w 12661347"/>
              <a:gd name="connsiteY0" fmla="*/ 6865376 h 6865376"/>
              <a:gd name="connsiteX1" fmla="*/ 9567983 w 12661347"/>
              <a:gd name="connsiteY1" fmla="*/ 6857687 h 6865376"/>
              <a:gd name="connsiteX2" fmla="*/ 11530931 w 12661347"/>
              <a:gd name="connsiteY2" fmla="*/ 6857687 h 6865376"/>
              <a:gd name="connsiteX3" fmla="*/ 12661347 w 12661347"/>
              <a:gd name="connsiteY3" fmla="*/ 0 h 6865376"/>
              <a:gd name="connsiteX4" fmla="*/ 5884 w 12661347"/>
              <a:gd name="connsiteY4" fmla="*/ 4955 h 6865376"/>
              <a:gd name="connsiteX5" fmla="*/ 0 w 12661347"/>
              <a:gd name="connsiteY5" fmla="*/ 6865376 h 686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61347" h="6865376">
                <a:moveTo>
                  <a:pt x="0" y="6865376"/>
                </a:moveTo>
                <a:lnTo>
                  <a:pt x="9567983" y="6857687"/>
                </a:lnTo>
                <a:lnTo>
                  <a:pt x="11530931" y="6857687"/>
                </a:lnTo>
                <a:lnTo>
                  <a:pt x="12661347" y="0"/>
                </a:lnTo>
                <a:lnTo>
                  <a:pt x="5884" y="4955"/>
                </a:lnTo>
                <a:cubicBezTo>
                  <a:pt x="5884" y="2299541"/>
                  <a:pt x="0" y="4570790"/>
                  <a:pt x="0" y="686537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8DB7CE-43A6-F2CE-E315-C7FB8EB8EA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1100193" y="49169"/>
            <a:ext cx="2428511" cy="63610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30A8ED-FD07-BF03-6F15-F78F7D766C2B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4279126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8" r="28278"/>
          <a:stretch/>
        </p:blipFill>
        <p:spPr>
          <a:xfrm>
            <a:off x="1" y="0"/>
            <a:ext cx="5303180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-1699320" y="1973397"/>
            <a:ext cx="7114008" cy="2680396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60969"/>
              <a:gd name="connsiteY0" fmla="*/ 3277 h 2700561"/>
              <a:gd name="connsiteX1" fmla="*/ 6918570 w 6960969"/>
              <a:gd name="connsiteY1" fmla="*/ 0 h 2700561"/>
              <a:gd name="connsiteX2" fmla="*/ 6960969 w 6960969"/>
              <a:gd name="connsiteY2" fmla="*/ 2700308 h 2700561"/>
              <a:gd name="connsiteX3" fmla="*/ 322862 w 6960969"/>
              <a:gd name="connsiteY3" fmla="*/ 2700561 h 2700561"/>
              <a:gd name="connsiteX4" fmla="*/ 0 w 6960969"/>
              <a:gd name="connsiteY4" fmla="*/ 3277 h 2700561"/>
              <a:gd name="connsiteX0" fmla="*/ 0 w 7358631"/>
              <a:gd name="connsiteY0" fmla="*/ 0 h 2697284"/>
              <a:gd name="connsiteX1" fmla="*/ 7358631 w 7358631"/>
              <a:gd name="connsiteY1" fmla="*/ 71401 h 2697284"/>
              <a:gd name="connsiteX2" fmla="*/ 6960969 w 7358631"/>
              <a:gd name="connsiteY2" fmla="*/ 2697031 h 2697284"/>
              <a:gd name="connsiteX3" fmla="*/ 322862 w 7358631"/>
              <a:gd name="connsiteY3" fmla="*/ 2697284 h 2697284"/>
              <a:gd name="connsiteX4" fmla="*/ 0 w 7358631"/>
              <a:gd name="connsiteY4" fmla="*/ 0 h 2697284"/>
              <a:gd name="connsiteX0" fmla="*/ 822343 w 7035769"/>
              <a:gd name="connsiteY0" fmla="*/ 0 h 2680649"/>
              <a:gd name="connsiteX1" fmla="*/ 7035769 w 7035769"/>
              <a:gd name="connsiteY1" fmla="*/ 54766 h 2680649"/>
              <a:gd name="connsiteX2" fmla="*/ 6638107 w 7035769"/>
              <a:gd name="connsiteY2" fmla="*/ 2680396 h 2680649"/>
              <a:gd name="connsiteX3" fmla="*/ 0 w 7035769"/>
              <a:gd name="connsiteY3" fmla="*/ 2680649 h 2680649"/>
              <a:gd name="connsiteX4" fmla="*/ 822343 w 7035769"/>
              <a:gd name="connsiteY4" fmla="*/ 0 h 2680649"/>
              <a:gd name="connsiteX0" fmla="*/ 349754 w 6563180"/>
              <a:gd name="connsiteY0" fmla="*/ 0 h 2680396"/>
              <a:gd name="connsiteX1" fmla="*/ 6563180 w 6563180"/>
              <a:gd name="connsiteY1" fmla="*/ 54766 h 2680396"/>
              <a:gd name="connsiteX2" fmla="*/ 6165518 w 6563180"/>
              <a:gd name="connsiteY2" fmla="*/ 2680396 h 2680396"/>
              <a:gd name="connsiteX3" fmla="*/ 0 w 6563180"/>
              <a:gd name="connsiteY3" fmla="*/ 2671995 h 2680396"/>
              <a:gd name="connsiteX4" fmla="*/ 349754 w 6563180"/>
              <a:gd name="connsiteY4" fmla="*/ 0 h 2680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3180" h="2680396">
                <a:moveTo>
                  <a:pt x="349754" y="0"/>
                </a:moveTo>
                <a:lnTo>
                  <a:pt x="6563180" y="54766"/>
                </a:lnTo>
                <a:lnTo>
                  <a:pt x="6165518" y="2680396"/>
                </a:lnTo>
                <a:lnTo>
                  <a:pt x="0" y="2671995"/>
                </a:lnTo>
                <a:lnTo>
                  <a:pt x="349754" y="0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2060314" y="-7687"/>
            <a:ext cx="10147017" cy="6873937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  <a:gd name="connsiteX0" fmla="*/ 0 w 11096004"/>
              <a:gd name="connsiteY0" fmla="*/ 6865376 h 6865376"/>
              <a:gd name="connsiteX1" fmla="*/ 8002640 w 11096004"/>
              <a:gd name="connsiteY1" fmla="*/ 6857687 h 6865376"/>
              <a:gd name="connsiteX2" fmla="*/ 9965588 w 11096004"/>
              <a:gd name="connsiteY2" fmla="*/ 6857687 h 6865376"/>
              <a:gd name="connsiteX3" fmla="*/ 11096004 w 11096004"/>
              <a:gd name="connsiteY3" fmla="*/ 0 h 6865376"/>
              <a:gd name="connsiteX4" fmla="*/ 3649522 w 11096004"/>
              <a:gd name="connsiteY4" fmla="*/ 6106 h 6865376"/>
              <a:gd name="connsiteX5" fmla="*/ 0 w 11096004"/>
              <a:gd name="connsiteY5" fmla="*/ 6865376 h 6865376"/>
              <a:gd name="connsiteX0" fmla="*/ 8411 w 11104415"/>
              <a:gd name="connsiteY0" fmla="*/ 6866946 h 6866946"/>
              <a:gd name="connsiteX1" fmla="*/ 8011051 w 11104415"/>
              <a:gd name="connsiteY1" fmla="*/ 6859257 h 6866946"/>
              <a:gd name="connsiteX2" fmla="*/ 9973999 w 11104415"/>
              <a:gd name="connsiteY2" fmla="*/ 6859257 h 6866946"/>
              <a:gd name="connsiteX3" fmla="*/ 11104415 w 11104415"/>
              <a:gd name="connsiteY3" fmla="*/ 1570 h 6866946"/>
              <a:gd name="connsiteX4" fmla="*/ 0 w 11104415"/>
              <a:gd name="connsiteY4" fmla="*/ 0 h 6866946"/>
              <a:gd name="connsiteX5" fmla="*/ 8411 w 11104415"/>
              <a:gd name="connsiteY5" fmla="*/ 6866946 h 6866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4415" h="6866946">
                <a:moveTo>
                  <a:pt x="8411" y="6866946"/>
                </a:moveTo>
                <a:lnTo>
                  <a:pt x="8011051" y="6859257"/>
                </a:lnTo>
                <a:lnTo>
                  <a:pt x="9973999" y="6859257"/>
                </a:lnTo>
                <a:lnTo>
                  <a:pt x="11104415" y="1570"/>
                </a:lnTo>
                <a:lnTo>
                  <a:pt x="0" y="0"/>
                </a:lnTo>
                <a:cubicBezTo>
                  <a:pt x="0" y="2294586"/>
                  <a:pt x="8411" y="4572360"/>
                  <a:pt x="8411" y="686694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30A8ED-FD07-BF03-6F15-F78F7D766C2B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BF8A5D-96EA-2F70-1953-5ACAD9E0E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2569083" y="-27632"/>
            <a:ext cx="2449766" cy="636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01966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8" r="28278"/>
          <a:stretch/>
        </p:blipFill>
        <p:spPr>
          <a:xfrm>
            <a:off x="1" y="0"/>
            <a:ext cx="5303180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 31">
            <a:extLst>
              <a:ext uri="{FF2B5EF4-FFF2-40B4-BE49-F238E27FC236}">
                <a16:creationId xmlns:a16="http://schemas.microsoft.com/office/drawing/2014/main" id="{C459F5B8-9E0E-F4E7-DC18-06A918399FC9}"/>
              </a:ext>
            </a:extLst>
          </p:cNvPr>
          <p:cNvSpPr/>
          <p:nvPr userDrawn="1"/>
        </p:nvSpPr>
        <p:spPr>
          <a:xfrm rot="10800000" flipV="1">
            <a:off x="629932" y="-6115"/>
            <a:ext cx="11569714" cy="6872365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  <a:gd name="connsiteX0" fmla="*/ 0 w 11096004"/>
              <a:gd name="connsiteY0" fmla="*/ 6865376 h 6865376"/>
              <a:gd name="connsiteX1" fmla="*/ 8002640 w 11096004"/>
              <a:gd name="connsiteY1" fmla="*/ 6857687 h 6865376"/>
              <a:gd name="connsiteX2" fmla="*/ 9965588 w 11096004"/>
              <a:gd name="connsiteY2" fmla="*/ 6857687 h 6865376"/>
              <a:gd name="connsiteX3" fmla="*/ 11096004 w 11096004"/>
              <a:gd name="connsiteY3" fmla="*/ 0 h 6865376"/>
              <a:gd name="connsiteX4" fmla="*/ 3649522 w 11096004"/>
              <a:gd name="connsiteY4" fmla="*/ 6106 h 6865376"/>
              <a:gd name="connsiteX5" fmla="*/ 0 w 11096004"/>
              <a:gd name="connsiteY5" fmla="*/ 6865376 h 6865376"/>
              <a:gd name="connsiteX0" fmla="*/ 8411 w 11104415"/>
              <a:gd name="connsiteY0" fmla="*/ 6866946 h 6866946"/>
              <a:gd name="connsiteX1" fmla="*/ 8011051 w 11104415"/>
              <a:gd name="connsiteY1" fmla="*/ 6859257 h 6866946"/>
              <a:gd name="connsiteX2" fmla="*/ 9973999 w 11104415"/>
              <a:gd name="connsiteY2" fmla="*/ 6859257 h 6866946"/>
              <a:gd name="connsiteX3" fmla="*/ 11104415 w 11104415"/>
              <a:gd name="connsiteY3" fmla="*/ 1570 h 6866946"/>
              <a:gd name="connsiteX4" fmla="*/ 0 w 11104415"/>
              <a:gd name="connsiteY4" fmla="*/ 0 h 6866946"/>
              <a:gd name="connsiteX5" fmla="*/ 8411 w 11104415"/>
              <a:gd name="connsiteY5" fmla="*/ 6866946 h 6866946"/>
              <a:gd name="connsiteX0" fmla="*/ 1559459 w 12655463"/>
              <a:gd name="connsiteY0" fmla="*/ 6865376 h 6865376"/>
              <a:gd name="connsiteX1" fmla="*/ 9562099 w 12655463"/>
              <a:gd name="connsiteY1" fmla="*/ 6857687 h 6865376"/>
              <a:gd name="connsiteX2" fmla="*/ 11525047 w 12655463"/>
              <a:gd name="connsiteY2" fmla="*/ 6857687 h 6865376"/>
              <a:gd name="connsiteX3" fmla="*/ 12655463 w 12655463"/>
              <a:gd name="connsiteY3" fmla="*/ 0 h 6865376"/>
              <a:gd name="connsiteX4" fmla="*/ 0 w 12655463"/>
              <a:gd name="connsiteY4" fmla="*/ 4955 h 6865376"/>
              <a:gd name="connsiteX5" fmla="*/ 1559459 w 12655463"/>
              <a:gd name="connsiteY5" fmla="*/ 6865376 h 6865376"/>
              <a:gd name="connsiteX0" fmla="*/ 0 w 12661347"/>
              <a:gd name="connsiteY0" fmla="*/ 6865376 h 6865376"/>
              <a:gd name="connsiteX1" fmla="*/ 9567983 w 12661347"/>
              <a:gd name="connsiteY1" fmla="*/ 6857687 h 6865376"/>
              <a:gd name="connsiteX2" fmla="*/ 11530931 w 12661347"/>
              <a:gd name="connsiteY2" fmla="*/ 6857687 h 6865376"/>
              <a:gd name="connsiteX3" fmla="*/ 12661347 w 12661347"/>
              <a:gd name="connsiteY3" fmla="*/ 0 h 6865376"/>
              <a:gd name="connsiteX4" fmla="*/ 5884 w 12661347"/>
              <a:gd name="connsiteY4" fmla="*/ 4955 h 6865376"/>
              <a:gd name="connsiteX5" fmla="*/ 0 w 12661347"/>
              <a:gd name="connsiteY5" fmla="*/ 6865376 h 686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61347" h="6865376">
                <a:moveTo>
                  <a:pt x="0" y="6865376"/>
                </a:moveTo>
                <a:lnTo>
                  <a:pt x="9567983" y="6857687"/>
                </a:lnTo>
                <a:lnTo>
                  <a:pt x="11530931" y="6857687"/>
                </a:lnTo>
                <a:lnTo>
                  <a:pt x="12661347" y="0"/>
                </a:lnTo>
                <a:lnTo>
                  <a:pt x="5884" y="4955"/>
                </a:lnTo>
                <a:cubicBezTo>
                  <a:pt x="5884" y="2299541"/>
                  <a:pt x="0" y="4570790"/>
                  <a:pt x="0" y="686537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2060314" y="-7687"/>
            <a:ext cx="10147017" cy="6873937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  <a:gd name="connsiteX0" fmla="*/ 0 w 11096004"/>
              <a:gd name="connsiteY0" fmla="*/ 6865376 h 6865376"/>
              <a:gd name="connsiteX1" fmla="*/ 8002640 w 11096004"/>
              <a:gd name="connsiteY1" fmla="*/ 6857687 h 6865376"/>
              <a:gd name="connsiteX2" fmla="*/ 9965588 w 11096004"/>
              <a:gd name="connsiteY2" fmla="*/ 6857687 h 6865376"/>
              <a:gd name="connsiteX3" fmla="*/ 11096004 w 11096004"/>
              <a:gd name="connsiteY3" fmla="*/ 0 h 6865376"/>
              <a:gd name="connsiteX4" fmla="*/ 3649522 w 11096004"/>
              <a:gd name="connsiteY4" fmla="*/ 6106 h 6865376"/>
              <a:gd name="connsiteX5" fmla="*/ 0 w 11096004"/>
              <a:gd name="connsiteY5" fmla="*/ 6865376 h 6865376"/>
              <a:gd name="connsiteX0" fmla="*/ 8411 w 11104415"/>
              <a:gd name="connsiteY0" fmla="*/ 6866946 h 6866946"/>
              <a:gd name="connsiteX1" fmla="*/ 8011051 w 11104415"/>
              <a:gd name="connsiteY1" fmla="*/ 6859257 h 6866946"/>
              <a:gd name="connsiteX2" fmla="*/ 9973999 w 11104415"/>
              <a:gd name="connsiteY2" fmla="*/ 6859257 h 6866946"/>
              <a:gd name="connsiteX3" fmla="*/ 11104415 w 11104415"/>
              <a:gd name="connsiteY3" fmla="*/ 1570 h 6866946"/>
              <a:gd name="connsiteX4" fmla="*/ 0 w 11104415"/>
              <a:gd name="connsiteY4" fmla="*/ 0 h 6866946"/>
              <a:gd name="connsiteX5" fmla="*/ 8411 w 11104415"/>
              <a:gd name="connsiteY5" fmla="*/ 6866946 h 6866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4415" h="6866946">
                <a:moveTo>
                  <a:pt x="8411" y="6866946"/>
                </a:moveTo>
                <a:lnTo>
                  <a:pt x="8011051" y="6859257"/>
                </a:lnTo>
                <a:lnTo>
                  <a:pt x="9973999" y="6859257"/>
                </a:lnTo>
                <a:lnTo>
                  <a:pt x="11104415" y="1570"/>
                </a:lnTo>
                <a:lnTo>
                  <a:pt x="0" y="0"/>
                </a:lnTo>
                <a:cubicBezTo>
                  <a:pt x="0" y="2294586"/>
                  <a:pt x="8411" y="4572360"/>
                  <a:pt x="8411" y="686694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30A8ED-FD07-BF03-6F15-F78F7D766C2B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3CF541B-926D-2FB3-39FF-944FF47347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1100070" y="-37359"/>
            <a:ext cx="2449766" cy="636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47938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4" r="32734"/>
          <a:stretch/>
        </p:blipFill>
        <p:spPr>
          <a:xfrm>
            <a:off x="0" y="0"/>
            <a:ext cx="3552346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-1665926" y="1998909"/>
            <a:ext cx="7083712" cy="2675825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46590"/>
              <a:gd name="connsiteY0" fmla="*/ 3277 h 2705274"/>
              <a:gd name="connsiteX1" fmla="*/ 6918570 w 6946590"/>
              <a:gd name="connsiteY1" fmla="*/ 0 h 2705274"/>
              <a:gd name="connsiteX2" fmla="*/ 6946590 w 6946590"/>
              <a:gd name="connsiteY2" fmla="*/ 2705274 h 2705274"/>
              <a:gd name="connsiteX3" fmla="*/ 322862 w 6946590"/>
              <a:gd name="connsiteY3" fmla="*/ 2700561 h 2705274"/>
              <a:gd name="connsiteX4" fmla="*/ 0 w 6946590"/>
              <a:gd name="connsiteY4" fmla="*/ 3277 h 2705274"/>
              <a:gd name="connsiteX0" fmla="*/ 0 w 7320883"/>
              <a:gd name="connsiteY0" fmla="*/ 0 h 2701997"/>
              <a:gd name="connsiteX1" fmla="*/ 7320883 w 7320883"/>
              <a:gd name="connsiteY1" fmla="*/ 190868 h 2701997"/>
              <a:gd name="connsiteX2" fmla="*/ 6946590 w 7320883"/>
              <a:gd name="connsiteY2" fmla="*/ 2701997 h 2701997"/>
              <a:gd name="connsiteX3" fmla="*/ 322862 w 7320883"/>
              <a:gd name="connsiteY3" fmla="*/ 2697284 h 2701997"/>
              <a:gd name="connsiteX4" fmla="*/ 0 w 7320883"/>
              <a:gd name="connsiteY4" fmla="*/ 0 h 2701997"/>
              <a:gd name="connsiteX0" fmla="*/ 0 w 7320883"/>
              <a:gd name="connsiteY0" fmla="*/ 0 h 2699296"/>
              <a:gd name="connsiteX1" fmla="*/ 7320883 w 7320883"/>
              <a:gd name="connsiteY1" fmla="*/ 190868 h 2699296"/>
              <a:gd name="connsiteX2" fmla="*/ 6974304 w 7320883"/>
              <a:gd name="connsiteY2" fmla="*/ 2699296 h 2699296"/>
              <a:gd name="connsiteX3" fmla="*/ 322862 w 7320883"/>
              <a:gd name="connsiteY3" fmla="*/ 2697284 h 2699296"/>
              <a:gd name="connsiteX4" fmla="*/ 0 w 7320883"/>
              <a:gd name="connsiteY4" fmla="*/ 0 h 2699296"/>
              <a:gd name="connsiteX0" fmla="*/ 0 w 7320883"/>
              <a:gd name="connsiteY0" fmla="*/ 0 h 2709179"/>
              <a:gd name="connsiteX1" fmla="*/ 7320883 w 7320883"/>
              <a:gd name="connsiteY1" fmla="*/ 190868 h 2709179"/>
              <a:gd name="connsiteX2" fmla="*/ 6974304 w 7320883"/>
              <a:gd name="connsiteY2" fmla="*/ 2699296 h 2709179"/>
              <a:gd name="connsiteX3" fmla="*/ 785653 w 7320883"/>
              <a:gd name="connsiteY3" fmla="*/ 2709179 h 2709179"/>
              <a:gd name="connsiteX4" fmla="*/ 0 w 7320883"/>
              <a:gd name="connsiteY4" fmla="*/ 0 h 2709179"/>
              <a:gd name="connsiteX0" fmla="*/ 370799 w 6535230"/>
              <a:gd name="connsiteY0" fmla="*/ 0 h 2675825"/>
              <a:gd name="connsiteX1" fmla="*/ 6535230 w 6535230"/>
              <a:gd name="connsiteY1" fmla="*/ 157514 h 2675825"/>
              <a:gd name="connsiteX2" fmla="*/ 6188651 w 6535230"/>
              <a:gd name="connsiteY2" fmla="*/ 2665942 h 2675825"/>
              <a:gd name="connsiteX3" fmla="*/ 0 w 6535230"/>
              <a:gd name="connsiteY3" fmla="*/ 2675825 h 2675825"/>
              <a:gd name="connsiteX4" fmla="*/ 370799 w 6535230"/>
              <a:gd name="connsiteY4" fmla="*/ 0 h 267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5230" h="2675825">
                <a:moveTo>
                  <a:pt x="370799" y="0"/>
                </a:moveTo>
                <a:lnTo>
                  <a:pt x="6535230" y="157514"/>
                </a:lnTo>
                <a:lnTo>
                  <a:pt x="6188651" y="2665942"/>
                </a:lnTo>
                <a:lnTo>
                  <a:pt x="0" y="2675825"/>
                </a:lnTo>
                <a:lnTo>
                  <a:pt x="370799" y="0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2060314" y="-7687"/>
            <a:ext cx="10147017" cy="6873937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  <a:gd name="connsiteX0" fmla="*/ 0 w 11096004"/>
              <a:gd name="connsiteY0" fmla="*/ 6865376 h 6865376"/>
              <a:gd name="connsiteX1" fmla="*/ 8002640 w 11096004"/>
              <a:gd name="connsiteY1" fmla="*/ 6857687 h 6865376"/>
              <a:gd name="connsiteX2" fmla="*/ 9965588 w 11096004"/>
              <a:gd name="connsiteY2" fmla="*/ 6857687 h 6865376"/>
              <a:gd name="connsiteX3" fmla="*/ 11096004 w 11096004"/>
              <a:gd name="connsiteY3" fmla="*/ 0 h 6865376"/>
              <a:gd name="connsiteX4" fmla="*/ 3649522 w 11096004"/>
              <a:gd name="connsiteY4" fmla="*/ 6106 h 6865376"/>
              <a:gd name="connsiteX5" fmla="*/ 0 w 11096004"/>
              <a:gd name="connsiteY5" fmla="*/ 6865376 h 6865376"/>
              <a:gd name="connsiteX0" fmla="*/ 8411 w 11104415"/>
              <a:gd name="connsiteY0" fmla="*/ 6866946 h 6866946"/>
              <a:gd name="connsiteX1" fmla="*/ 8011051 w 11104415"/>
              <a:gd name="connsiteY1" fmla="*/ 6859257 h 6866946"/>
              <a:gd name="connsiteX2" fmla="*/ 9973999 w 11104415"/>
              <a:gd name="connsiteY2" fmla="*/ 6859257 h 6866946"/>
              <a:gd name="connsiteX3" fmla="*/ 11104415 w 11104415"/>
              <a:gd name="connsiteY3" fmla="*/ 1570 h 6866946"/>
              <a:gd name="connsiteX4" fmla="*/ 0 w 11104415"/>
              <a:gd name="connsiteY4" fmla="*/ 0 h 6866946"/>
              <a:gd name="connsiteX5" fmla="*/ 8411 w 11104415"/>
              <a:gd name="connsiteY5" fmla="*/ 6866946 h 6866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4415" h="6866946">
                <a:moveTo>
                  <a:pt x="8411" y="6866946"/>
                </a:moveTo>
                <a:lnTo>
                  <a:pt x="8011051" y="6859257"/>
                </a:lnTo>
                <a:lnTo>
                  <a:pt x="9973999" y="6859257"/>
                </a:lnTo>
                <a:lnTo>
                  <a:pt x="11104415" y="1570"/>
                </a:lnTo>
                <a:lnTo>
                  <a:pt x="0" y="0"/>
                </a:lnTo>
                <a:cubicBezTo>
                  <a:pt x="0" y="2294586"/>
                  <a:pt x="8411" y="4572360"/>
                  <a:pt x="8411" y="686694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DE96951-4A08-BBC9-9978-1555040D88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2530451" y="-35539"/>
            <a:ext cx="2449767" cy="63610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BDA6CC4-57B7-E970-988F-0ED3D5FB4BC3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920072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4" r="32734"/>
          <a:stretch/>
        </p:blipFill>
        <p:spPr>
          <a:xfrm>
            <a:off x="0" y="0"/>
            <a:ext cx="3552346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 31">
            <a:extLst>
              <a:ext uri="{FF2B5EF4-FFF2-40B4-BE49-F238E27FC236}">
                <a16:creationId xmlns:a16="http://schemas.microsoft.com/office/drawing/2014/main" id="{D34DC11C-D6CD-10A8-D722-BA368566197D}"/>
              </a:ext>
            </a:extLst>
          </p:cNvPr>
          <p:cNvSpPr/>
          <p:nvPr userDrawn="1"/>
        </p:nvSpPr>
        <p:spPr>
          <a:xfrm rot="10800000" flipV="1">
            <a:off x="629932" y="-6115"/>
            <a:ext cx="11569714" cy="6872365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  <a:gd name="connsiteX0" fmla="*/ 0 w 11096004"/>
              <a:gd name="connsiteY0" fmla="*/ 6865376 h 6865376"/>
              <a:gd name="connsiteX1" fmla="*/ 8002640 w 11096004"/>
              <a:gd name="connsiteY1" fmla="*/ 6857687 h 6865376"/>
              <a:gd name="connsiteX2" fmla="*/ 9965588 w 11096004"/>
              <a:gd name="connsiteY2" fmla="*/ 6857687 h 6865376"/>
              <a:gd name="connsiteX3" fmla="*/ 11096004 w 11096004"/>
              <a:gd name="connsiteY3" fmla="*/ 0 h 6865376"/>
              <a:gd name="connsiteX4" fmla="*/ 3649522 w 11096004"/>
              <a:gd name="connsiteY4" fmla="*/ 6106 h 6865376"/>
              <a:gd name="connsiteX5" fmla="*/ 0 w 11096004"/>
              <a:gd name="connsiteY5" fmla="*/ 6865376 h 6865376"/>
              <a:gd name="connsiteX0" fmla="*/ 8411 w 11104415"/>
              <a:gd name="connsiteY0" fmla="*/ 6866946 h 6866946"/>
              <a:gd name="connsiteX1" fmla="*/ 8011051 w 11104415"/>
              <a:gd name="connsiteY1" fmla="*/ 6859257 h 6866946"/>
              <a:gd name="connsiteX2" fmla="*/ 9973999 w 11104415"/>
              <a:gd name="connsiteY2" fmla="*/ 6859257 h 6866946"/>
              <a:gd name="connsiteX3" fmla="*/ 11104415 w 11104415"/>
              <a:gd name="connsiteY3" fmla="*/ 1570 h 6866946"/>
              <a:gd name="connsiteX4" fmla="*/ 0 w 11104415"/>
              <a:gd name="connsiteY4" fmla="*/ 0 h 6866946"/>
              <a:gd name="connsiteX5" fmla="*/ 8411 w 11104415"/>
              <a:gd name="connsiteY5" fmla="*/ 6866946 h 6866946"/>
              <a:gd name="connsiteX0" fmla="*/ 1559459 w 12655463"/>
              <a:gd name="connsiteY0" fmla="*/ 6865376 h 6865376"/>
              <a:gd name="connsiteX1" fmla="*/ 9562099 w 12655463"/>
              <a:gd name="connsiteY1" fmla="*/ 6857687 h 6865376"/>
              <a:gd name="connsiteX2" fmla="*/ 11525047 w 12655463"/>
              <a:gd name="connsiteY2" fmla="*/ 6857687 h 6865376"/>
              <a:gd name="connsiteX3" fmla="*/ 12655463 w 12655463"/>
              <a:gd name="connsiteY3" fmla="*/ 0 h 6865376"/>
              <a:gd name="connsiteX4" fmla="*/ 0 w 12655463"/>
              <a:gd name="connsiteY4" fmla="*/ 4955 h 6865376"/>
              <a:gd name="connsiteX5" fmla="*/ 1559459 w 12655463"/>
              <a:gd name="connsiteY5" fmla="*/ 6865376 h 6865376"/>
              <a:gd name="connsiteX0" fmla="*/ 0 w 12661347"/>
              <a:gd name="connsiteY0" fmla="*/ 6865376 h 6865376"/>
              <a:gd name="connsiteX1" fmla="*/ 9567983 w 12661347"/>
              <a:gd name="connsiteY1" fmla="*/ 6857687 h 6865376"/>
              <a:gd name="connsiteX2" fmla="*/ 11530931 w 12661347"/>
              <a:gd name="connsiteY2" fmla="*/ 6857687 h 6865376"/>
              <a:gd name="connsiteX3" fmla="*/ 12661347 w 12661347"/>
              <a:gd name="connsiteY3" fmla="*/ 0 h 6865376"/>
              <a:gd name="connsiteX4" fmla="*/ 5884 w 12661347"/>
              <a:gd name="connsiteY4" fmla="*/ 4955 h 6865376"/>
              <a:gd name="connsiteX5" fmla="*/ 0 w 12661347"/>
              <a:gd name="connsiteY5" fmla="*/ 6865376 h 686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61347" h="6865376">
                <a:moveTo>
                  <a:pt x="0" y="6865376"/>
                </a:moveTo>
                <a:lnTo>
                  <a:pt x="9567983" y="6857687"/>
                </a:lnTo>
                <a:lnTo>
                  <a:pt x="11530931" y="6857687"/>
                </a:lnTo>
                <a:lnTo>
                  <a:pt x="12661347" y="0"/>
                </a:lnTo>
                <a:lnTo>
                  <a:pt x="5884" y="4955"/>
                </a:lnTo>
                <a:cubicBezTo>
                  <a:pt x="5884" y="2299541"/>
                  <a:pt x="0" y="4570790"/>
                  <a:pt x="0" y="686537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DE96951-4A08-BBC9-9978-1555040D88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1100069" y="39298"/>
            <a:ext cx="2449767" cy="63610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BDA6CC4-57B7-E970-988F-0ED3D5FB4BC3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598575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4" r="32734"/>
          <a:stretch/>
        </p:blipFill>
        <p:spPr>
          <a:xfrm>
            <a:off x="0" y="0"/>
            <a:ext cx="3552346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-1651459" y="2085496"/>
            <a:ext cx="7182628" cy="2545739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82015"/>
              <a:gd name="connsiteY0" fmla="*/ 3277 h 2700561"/>
              <a:gd name="connsiteX1" fmla="*/ 6918570 w 6982015"/>
              <a:gd name="connsiteY1" fmla="*/ 0 h 2700561"/>
              <a:gd name="connsiteX2" fmla="*/ 6982015 w 6982015"/>
              <a:gd name="connsiteY2" fmla="*/ 2696476 h 2700561"/>
              <a:gd name="connsiteX3" fmla="*/ 322862 w 6982015"/>
              <a:gd name="connsiteY3" fmla="*/ 2700561 h 2700561"/>
              <a:gd name="connsiteX4" fmla="*/ 0 w 6982015"/>
              <a:gd name="connsiteY4" fmla="*/ 3277 h 2700561"/>
              <a:gd name="connsiteX0" fmla="*/ 0 w 7337753"/>
              <a:gd name="connsiteY0" fmla="*/ 0 h 2697284"/>
              <a:gd name="connsiteX1" fmla="*/ 7337753 w 7337753"/>
              <a:gd name="connsiteY1" fmla="*/ 215944 h 2697284"/>
              <a:gd name="connsiteX2" fmla="*/ 6982015 w 7337753"/>
              <a:gd name="connsiteY2" fmla="*/ 2693199 h 2697284"/>
              <a:gd name="connsiteX3" fmla="*/ 322862 w 7337753"/>
              <a:gd name="connsiteY3" fmla="*/ 2697284 h 2697284"/>
              <a:gd name="connsiteX4" fmla="*/ 0 w 7337753"/>
              <a:gd name="connsiteY4" fmla="*/ 0 h 2697284"/>
              <a:gd name="connsiteX0" fmla="*/ 0 w 7337753"/>
              <a:gd name="connsiteY0" fmla="*/ 0 h 2703961"/>
              <a:gd name="connsiteX1" fmla="*/ 7337753 w 7337753"/>
              <a:gd name="connsiteY1" fmla="*/ 215944 h 2703961"/>
              <a:gd name="connsiteX2" fmla="*/ 6982015 w 7337753"/>
              <a:gd name="connsiteY2" fmla="*/ 2693199 h 2703961"/>
              <a:gd name="connsiteX3" fmla="*/ 711266 w 7337753"/>
              <a:gd name="connsiteY3" fmla="*/ 2703961 h 2703961"/>
              <a:gd name="connsiteX4" fmla="*/ 0 w 7337753"/>
              <a:gd name="connsiteY4" fmla="*/ 0 h 2703961"/>
              <a:gd name="connsiteX0" fmla="*/ 352010 w 6626487"/>
              <a:gd name="connsiteY0" fmla="*/ 0 h 2545739"/>
              <a:gd name="connsiteX1" fmla="*/ 6626487 w 6626487"/>
              <a:gd name="connsiteY1" fmla="*/ 57722 h 2545739"/>
              <a:gd name="connsiteX2" fmla="*/ 6270749 w 6626487"/>
              <a:gd name="connsiteY2" fmla="*/ 2534977 h 2545739"/>
              <a:gd name="connsiteX3" fmla="*/ 0 w 6626487"/>
              <a:gd name="connsiteY3" fmla="*/ 2545739 h 2545739"/>
              <a:gd name="connsiteX4" fmla="*/ 352010 w 6626487"/>
              <a:gd name="connsiteY4" fmla="*/ 0 h 2545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6487" h="2545739">
                <a:moveTo>
                  <a:pt x="352010" y="0"/>
                </a:moveTo>
                <a:lnTo>
                  <a:pt x="6626487" y="57722"/>
                </a:lnTo>
                <a:lnTo>
                  <a:pt x="6270749" y="2534977"/>
                </a:lnTo>
                <a:lnTo>
                  <a:pt x="0" y="2545739"/>
                </a:lnTo>
                <a:lnTo>
                  <a:pt x="352010" y="0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2060314" y="-7687"/>
            <a:ext cx="10147017" cy="6873937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  <a:gd name="connsiteX0" fmla="*/ 0 w 11096004"/>
              <a:gd name="connsiteY0" fmla="*/ 6865376 h 6865376"/>
              <a:gd name="connsiteX1" fmla="*/ 8002640 w 11096004"/>
              <a:gd name="connsiteY1" fmla="*/ 6857687 h 6865376"/>
              <a:gd name="connsiteX2" fmla="*/ 9965588 w 11096004"/>
              <a:gd name="connsiteY2" fmla="*/ 6857687 h 6865376"/>
              <a:gd name="connsiteX3" fmla="*/ 11096004 w 11096004"/>
              <a:gd name="connsiteY3" fmla="*/ 0 h 6865376"/>
              <a:gd name="connsiteX4" fmla="*/ 3649522 w 11096004"/>
              <a:gd name="connsiteY4" fmla="*/ 6106 h 6865376"/>
              <a:gd name="connsiteX5" fmla="*/ 0 w 11096004"/>
              <a:gd name="connsiteY5" fmla="*/ 6865376 h 6865376"/>
              <a:gd name="connsiteX0" fmla="*/ 8411 w 11104415"/>
              <a:gd name="connsiteY0" fmla="*/ 6866946 h 6866946"/>
              <a:gd name="connsiteX1" fmla="*/ 8011051 w 11104415"/>
              <a:gd name="connsiteY1" fmla="*/ 6859257 h 6866946"/>
              <a:gd name="connsiteX2" fmla="*/ 9973999 w 11104415"/>
              <a:gd name="connsiteY2" fmla="*/ 6859257 h 6866946"/>
              <a:gd name="connsiteX3" fmla="*/ 11104415 w 11104415"/>
              <a:gd name="connsiteY3" fmla="*/ 1570 h 6866946"/>
              <a:gd name="connsiteX4" fmla="*/ 0 w 11104415"/>
              <a:gd name="connsiteY4" fmla="*/ 0 h 6866946"/>
              <a:gd name="connsiteX5" fmla="*/ 8411 w 11104415"/>
              <a:gd name="connsiteY5" fmla="*/ 6866946 h 6866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4415" h="6866946">
                <a:moveTo>
                  <a:pt x="8411" y="6866946"/>
                </a:moveTo>
                <a:lnTo>
                  <a:pt x="8011051" y="6859257"/>
                </a:lnTo>
                <a:lnTo>
                  <a:pt x="9973999" y="6859257"/>
                </a:lnTo>
                <a:lnTo>
                  <a:pt x="11104415" y="1570"/>
                </a:lnTo>
                <a:lnTo>
                  <a:pt x="0" y="0"/>
                </a:lnTo>
                <a:cubicBezTo>
                  <a:pt x="0" y="2294586"/>
                  <a:pt x="8411" y="4572360"/>
                  <a:pt x="8411" y="686694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8EE5B1-732C-905E-3DB6-70BC77B3201D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52206B3-33A2-F278-2CC8-FF3B622115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2454281" y="-145754"/>
            <a:ext cx="2449766" cy="636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355587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4" r="32734"/>
          <a:stretch/>
        </p:blipFill>
        <p:spPr>
          <a:xfrm>
            <a:off x="0" y="0"/>
            <a:ext cx="3552346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Freeform 31">
            <a:extLst>
              <a:ext uri="{FF2B5EF4-FFF2-40B4-BE49-F238E27FC236}">
                <a16:creationId xmlns:a16="http://schemas.microsoft.com/office/drawing/2014/main" id="{5642B78A-E91F-0CF7-0001-026B9AF14427}"/>
              </a:ext>
            </a:extLst>
          </p:cNvPr>
          <p:cNvSpPr/>
          <p:nvPr userDrawn="1"/>
        </p:nvSpPr>
        <p:spPr>
          <a:xfrm rot="10800000" flipV="1">
            <a:off x="629932" y="-6115"/>
            <a:ext cx="11569714" cy="6872365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  <a:gd name="connsiteX0" fmla="*/ 0 w 11096004"/>
              <a:gd name="connsiteY0" fmla="*/ 6865376 h 6865376"/>
              <a:gd name="connsiteX1" fmla="*/ 8002640 w 11096004"/>
              <a:gd name="connsiteY1" fmla="*/ 6857687 h 6865376"/>
              <a:gd name="connsiteX2" fmla="*/ 9965588 w 11096004"/>
              <a:gd name="connsiteY2" fmla="*/ 6857687 h 6865376"/>
              <a:gd name="connsiteX3" fmla="*/ 11096004 w 11096004"/>
              <a:gd name="connsiteY3" fmla="*/ 0 h 6865376"/>
              <a:gd name="connsiteX4" fmla="*/ 3649522 w 11096004"/>
              <a:gd name="connsiteY4" fmla="*/ 6106 h 6865376"/>
              <a:gd name="connsiteX5" fmla="*/ 0 w 11096004"/>
              <a:gd name="connsiteY5" fmla="*/ 6865376 h 6865376"/>
              <a:gd name="connsiteX0" fmla="*/ 8411 w 11104415"/>
              <a:gd name="connsiteY0" fmla="*/ 6866946 h 6866946"/>
              <a:gd name="connsiteX1" fmla="*/ 8011051 w 11104415"/>
              <a:gd name="connsiteY1" fmla="*/ 6859257 h 6866946"/>
              <a:gd name="connsiteX2" fmla="*/ 9973999 w 11104415"/>
              <a:gd name="connsiteY2" fmla="*/ 6859257 h 6866946"/>
              <a:gd name="connsiteX3" fmla="*/ 11104415 w 11104415"/>
              <a:gd name="connsiteY3" fmla="*/ 1570 h 6866946"/>
              <a:gd name="connsiteX4" fmla="*/ 0 w 11104415"/>
              <a:gd name="connsiteY4" fmla="*/ 0 h 6866946"/>
              <a:gd name="connsiteX5" fmla="*/ 8411 w 11104415"/>
              <a:gd name="connsiteY5" fmla="*/ 6866946 h 6866946"/>
              <a:gd name="connsiteX0" fmla="*/ 1559459 w 12655463"/>
              <a:gd name="connsiteY0" fmla="*/ 6865376 h 6865376"/>
              <a:gd name="connsiteX1" fmla="*/ 9562099 w 12655463"/>
              <a:gd name="connsiteY1" fmla="*/ 6857687 h 6865376"/>
              <a:gd name="connsiteX2" fmla="*/ 11525047 w 12655463"/>
              <a:gd name="connsiteY2" fmla="*/ 6857687 h 6865376"/>
              <a:gd name="connsiteX3" fmla="*/ 12655463 w 12655463"/>
              <a:gd name="connsiteY3" fmla="*/ 0 h 6865376"/>
              <a:gd name="connsiteX4" fmla="*/ 0 w 12655463"/>
              <a:gd name="connsiteY4" fmla="*/ 4955 h 6865376"/>
              <a:gd name="connsiteX5" fmla="*/ 1559459 w 12655463"/>
              <a:gd name="connsiteY5" fmla="*/ 6865376 h 6865376"/>
              <a:gd name="connsiteX0" fmla="*/ 0 w 12661347"/>
              <a:gd name="connsiteY0" fmla="*/ 6865376 h 6865376"/>
              <a:gd name="connsiteX1" fmla="*/ 9567983 w 12661347"/>
              <a:gd name="connsiteY1" fmla="*/ 6857687 h 6865376"/>
              <a:gd name="connsiteX2" fmla="*/ 11530931 w 12661347"/>
              <a:gd name="connsiteY2" fmla="*/ 6857687 h 6865376"/>
              <a:gd name="connsiteX3" fmla="*/ 12661347 w 12661347"/>
              <a:gd name="connsiteY3" fmla="*/ 0 h 6865376"/>
              <a:gd name="connsiteX4" fmla="*/ 5884 w 12661347"/>
              <a:gd name="connsiteY4" fmla="*/ 4955 h 6865376"/>
              <a:gd name="connsiteX5" fmla="*/ 0 w 12661347"/>
              <a:gd name="connsiteY5" fmla="*/ 6865376 h 686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61347" h="6865376">
                <a:moveTo>
                  <a:pt x="0" y="6865376"/>
                </a:moveTo>
                <a:lnTo>
                  <a:pt x="9567983" y="6857687"/>
                </a:lnTo>
                <a:lnTo>
                  <a:pt x="11530931" y="6857687"/>
                </a:lnTo>
                <a:lnTo>
                  <a:pt x="12661347" y="0"/>
                </a:lnTo>
                <a:lnTo>
                  <a:pt x="5884" y="4955"/>
                </a:lnTo>
                <a:cubicBezTo>
                  <a:pt x="5884" y="2299541"/>
                  <a:pt x="0" y="4570790"/>
                  <a:pt x="0" y="686537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9526642-DC5A-417E-14F2-04F4F1E575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1135556" y="47550"/>
            <a:ext cx="2449766" cy="63610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8EE5B1-732C-905E-3DB6-70BC77B3201D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2378159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4" r="15634"/>
          <a:stretch/>
        </p:blipFill>
        <p:spPr>
          <a:xfrm>
            <a:off x="-1" y="0"/>
            <a:ext cx="7070501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1183310" y="2129859"/>
            <a:ext cx="7354765" cy="2601249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18570"/>
              <a:gd name="connsiteY0" fmla="*/ 3277 h 2703888"/>
              <a:gd name="connsiteX1" fmla="*/ 6918570 w 6918570"/>
              <a:gd name="connsiteY1" fmla="*/ 0 h 2703888"/>
              <a:gd name="connsiteX2" fmla="*/ 6851157 w 6918570"/>
              <a:gd name="connsiteY2" fmla="*/ 2703888 h 2703888"/>
              <a:gd name="connsiteX3" fmla="*/ 322862 w 6918570"/>
              <a:gd name="connsiteY3" fmla="*/ 2700561 h 2703888"/>
              <a:gd name="connsiteX4" fmla="*/ 0 w 6918570"/>
              <a:gd name="connsiteY4" fmla="*/ 3277 h 2703888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322862 w 7217971"/>
              <a:gd name="connsiteY3" fmla="*/ 2697284 h 2700611"/>
              <a:gd name="connsiteX4" fmla="*/ 0 w 7217971"/>
              <a:gd name="connsiteY4" fmla="*/ 0 h 2700611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432675 w 7217971"/>
              <a:gd name="connsiteY3" fmla="*/ 2693707 h 2700611"/>
              <a:gd name="connsiteX4" fmla="*/ 0 w 7217971"/>
              <a:gd name="connsiteY4" fmla="*/ 0 h 2700611"/>
              <a:gd name="connsiteX0" fmla="*/ 390569 w 6785296"/>
              <a:gd name="connsiteY0" fmla="*/ 18128 h 2601249"/>
              <a:gd name="connsiteX1" fmla="*/ 6785296 w 6785296"/>
              <a:gd name="connsiteY1" fmla="*/ 0 h 2601249"/>
              <a:gd name="connsiteX2" fmla="*/ 6418482 w 6785296"/>
              <a:gd name="connsiteY2" fmla="*/ 2601249 h 2601249"/>
              <a:gd name="connsiteX3" fmla="*/ 0 w 6785296"/>
              <a:gd name="connsiteY3" fmla="*/ 2594345 h 2601249"/>
              <a:gd name="connsiteX4" fmla="*/ 390569 w 6785296"/>
              <a:gd name="connsiteY4" fmla="*/ 18128 h 2601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5296" h="2601249">
                <a:moveTo>
                  <a:pt x="390569" y="18128"/>
                </a:moveTo>
                <a:lnTo>
                  <a:pt x="6785296" y="0"/>
                </a:lnTo>
                <a:lnTo>
                  <a:pt x="6418482" y="2601249"/>
                </a:lnTo>
                <a:lnTo>
                  <a:pt x="0" y="2594345"/>
                </a:lnTo>
                <a:lnTo>
                  <a:pt x="390569" y="18128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5395170" y="-6115"/>
            <a:ext cx="6804462" cy="6864681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6482" h="6857700">
                <a:moveTo>
                  <a:pt x="2" y="6857700"/>
                </a:moveTo>
                <a:lnTo>
                  <a:pt x="4353118" y="6857687"/>
                </a:lnTo>
                <a:lnTo>
                  <a:pt x="6316066" y="6857687"/>
                </a:lnTo>
                <a:lnTo>
                  <a:pt x="7446482" y="0"/>
                </a:lnTo>
                <a:lnTo>
                  <a:pt x="0" y="6106"/>
                </a:lnTo>
                <a:cubicBezTo>
                  <a:pt x="0" y="2300692"/>
                  <a:pt x="2" y="4563114"/>
                  <a:pt x="2" y="685770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A92B63-9820-0B4C-04D8-FF9CED224E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5888126" y="-98359"/>
            <a:ext cx="2428511" cy="636104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489A84B-E06C-44AA-620B-B41A5D681901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9364378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4" r="15634"/>
          <a:stretch/>
        </p:blipFill>
        <p:spPr>
          <a:xfrm>
            <a:off x="-1" y="0"/>
            <a:ext cx="7070501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1183310" y="2129859"/>
            <a:ext cx="7354765" cy="2601249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18570"/>
              <a:gd name="connsiteY0" fmla="*/ 3277 h 2703888"/>
              <a:gd name="connsiteX1" fmla="*/ 6918570 w 6918570"/>
              <a:gd name="connsiteY1" fmla="*/ 0 h 2703888"/>
              <a:gd name="connsiteX2" fmla="*/ 6851157 w 6918570"/>
              <a:gd name="connsiteY2" fmla="*/ 2703888 h 2703888"/>
              <a:gd name="connsiteX3" fmla="*/ 322862 w 6918570"/>
              <a:gd name="connsiteY3" fmla="*/ 2700561 h 2703888"/>
              <a:gd name="connsiteX4" fmla="*/ 0 w 6918570"/>
              <a:gd name="connsiteY4" fmla="*/ 3277 h 2703888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322862 w 7217971"/>
              <a:gd name="connsiteY3" fmla="*/ 2697284 h 2700611"/>
              <a:gd name="connsiteX4" fmla="*/ 0 w 7217971"/>
              <a:gd name="connsiteY4" fmla="*/ 0 h 2700611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432675 w 7217971"/>
              <a:gd name="connsiteY3" fmla="*/ 2693707 h 2700611"/>
              <a:gd name="connsiteX4" fmla="*/ 0 w 7217971"/>
              <a:gd name="connsiteY4" fmla="*/ 0 h 2700611"/>
              <a:gd name="connsiteX0" fmla="*/ 390569 w 6785296"/>
              <a:gd name="connsiteY0" fmla="*/ 18128 h 2601249"/>
              <a:gd name="connsiteX1" fmla="*/ 6785296 w 6785296"/>
              <a:gd name="connsiteY1" fmla="*/ 0 h 2601249"/>
              <a:gd name="connsiteX2" fmla="*/ 6418482 w 6785296"/>
              <a:gd name="connsiteY2" fmla="*/ 2601249 h 2601249"/>
              <a:gd name="connsiteX3" fmla="*/ 0 w 6785296"/>
              <a:gd name="connsiteY3" fmla="*/ 2594345 h 2601249"/>
              <a:gd name="connsiteX4" fmla="*/ 390569 w 6785296"/>
              <a:gd name="connsiteY4" fmla="*/ 18128 h 2601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5296" h="2601249">
                <a:moveTo>
                  <a:pt x="390569" y="18128"/>
                </a:moveTo>
                <a:lnTo>
                  <a:pt x="6785296" y="0"/>
                </a:lnTo>
                <a:lnTo>
                  <a:pt x="6418482" y="2601249"/>
                </a:lnTo>
                <a:lnTo>
                  <a:pt x="0" y="2594345"/>
                </a:lnTo>
                <a:lnTo>
                  <a:pt x="390569" y="18128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5395170" y="-6115"/>
            <a:ext cx="6804462" cy="6864681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6482" h="6857700">
                <a:moveTo>
                  <a:pt x="2" y="6857700"/>
                </a:moveTo>
                <a:lnTo>
                  <a:pt x="4353118" y="6857687"/>
                </a:lnTo>
                <a:lnTo>
                  <a:pt x="6316066" y="6857687"/>
                </a:lnTo>
                <a:lnTo>
                  <a:pt x="7446482" y="0"/>
                </a:lnTo>
                <a:lnTo>
                  <a:pt x="0" y="6106"/>
                </a:lnTo>
                <a:cubicBezTo>
                  <a:pt x="0" y="2300692"/>
                  <a:pt x="2" y="4563114"/>
                  <a:pt x="2" y="685770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A92B63-9820-0B4C-04D8-FF9CED224E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5877498" y="-98359"/>
            <a:ext cx="2449767" cy="63610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489A84B-E06C-44AA-620B-B41A5D681901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502534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4" r="15634"/>
          <a:stretch/>
        </p:blipFill>
        <p:spPr>
          <a:xfrm>
            <a:off x="-1" y="0"/>
            <a:ext cx="7070501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1183310" y="2129859"/>
            <a:ext cx="7354765" cy="2601249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18570"/>
              <a:gd name="connsiteY0" fmla="*/ 3277 h 2703888"/>
              <a:gd name="connsiteX1" fmla="*/ 6918570 w 6918570"/>
              <a:gd name="connsiteY1" fmla="*/ 0 h 2703888"/>
              <a:gd name="connsiteX2" fmla="*/ 6851157 w 6918570"/>
              <a:gd name="connsiteY2" fmla="*/ 2703888 h 2703888"/>
              <a:gd name="connsiteX3" fmla="*/ 322862 w 6918570"/>
              <a:gd name="connsiteY3" fmla="*/ 2700561 h 2703888"/>
              <a:gd name="connsiteX4" fmla="*/ 0 w 6918570"/>
              <a:gd name="connsiteY4" fmla="*/ 3277 h 2703888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322862 w 7217971"/>
              <a:gd name="connsiteY3" fmla="*/ 2697284 h 2700611"/>
              <a:gd name="connsiteX4" fmla="*/ 0 w 7217971"/>
              <a:gd name="connsiteY4" fmla="*/ 0 h 2700611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432675 w 7217971"/>
              <a:gd name="connsiteY3" fmla="*/ 2693707 h 2700611"/>
              <a:gd name="connsiteX4" fmla="*/ 0 w 7217971"/>
              <a:gd name="connsiteY4" fmla="*/ 0 h 2700611"/>
              <a:gd name="connsiteX0" fmla="*/ 390569 w 6785296"/>
              <a:gd name="connsiteY0" fmla="*/ 18128 h 2601249"/>
              <a:gd name="connsiteX1" fmla="*/ 6785296 w 6785296"/>
              <a:gd name="connsiteY1" fmla="*/ 0 h 2601249"/>
              <a:gd name="connsiteX2" fmla="*/ 6418482 w 6785296"/>
              <a:gd name="connsiteY2" fmla="*/ 2601249 h 2601249"/>
              <a:gd name="connsiteX3" fmla="*/ 0 w 6785296"/>
              <a:gd name="connsiteY3" fmla="*/ 2594345 h 2601249"/>
              <a:gd name="connsiteX4" fmla="*/ 390569 w 6785296"/>
              <a:gd name="connsiteY4" fmla="*/ 18128 h 2601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5296" h="2601249">
                <a:moveTo>
                  <a:pt x="390569" y="18128"/>
                </a:moveTo>
                <a:lnTo>
                  <a:pt x="6785296" y="0"/>
                </a:lnTo>
                <a:lnTo>
                  <a:pt x="6418482" y="2601249"/>
                </a:lnTo>
                <a:lnTo>
                  <a:pt x="0" y="2594345"/>
                </a:lnTo>
                <a:lnTo>
                  <a:pt x="390569" y="18128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5395170" y="-6115"/>
            <a:ext cx="6804462" cy="6864681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6482" h="6857700">
                <a:moveTo>
                  <a:pt x="2" y="6857700"/>
                </a:moveTo>
                <a:lnTo>
                  <a:pt x="4353118" y="6857687"/>
                </a:lnTo>
                <a:lnTo>
                  <a:pt x="6316066" y="6857687"/>
                </a:lnTo>
                <a:lnTo>
                  <a:pt x="7446482" y="0"/>
                </a:lnTo>
                <a:lnTo>
                  <a:pt x="0" y="6106"/>
                </a:lnTo>
                <a:cubicBezTo>
                  <a:pt x="0" y="2300692"/>
                  <a:pt x="2" y="4563114"/>
                  <a:pt x="2" y="685770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A92B63-9820-0B4C-04D8-FF9CED224E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5877498" y="-98359"/>
            <a:ext cx="2449767" cy="63610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61AAC51-D986-7C19-1FB9-900A030E0733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DFC213B-B9EE-DEB5-38FD-7D81DE530C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02297"/>
            <a:ext cx="12192000" cy="21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418482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4" r="15634"/>
          <a:stretch/>
        </p:blipFill>
        <p:spPr>
          <a:xfrm>
            <a:off x="-1" y="0"/>
            <a:ext cx="7070501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1183310" y="2129859"/>
            <a:ext cx="7354765" cy="2601249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18570"/>
              <a:gd name="connsiteY0" fmla="*/ 3277 h 2703888"/>
              <a:gd name="connsiteX1" fmla="*/ 6918570 w 6918570"/>
              <a:gd name="connsiteY1" fmla="*/ 0 h 2703888"/>
              <a:gd name="connsiteX2" fmla="*/ 6851157 w 6918570"/>
              <a:gd name="connsiteY2" fmla="*/ 2703888 h 2703888"/>
              <a:gd name="connsiteX3" fmla="*/ 322862 w 6918570"/>
              <a:gd name="connsiteY3" fmla="*/ 2700561 h 2703888"/>
              <a:gd name="connsiteX4" fmla="*/ 0 w 6918570"/>
              <a:gd name="connsiteY4" fmla="*/ 3277 h 2703888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322862 w 7217971"/>
              <a:gd name="connsiteY3" fmla="*/ 2697284 h 2700611"/>
              <a:gd name="connsiteX4" fmla="*/ 0 w 7217971"/>
              <a:gd name="connsiteY4" fmla="*/ 0 h 2700611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432675 w 7217971"/>
              <a:gd name="connsiteY3" fmla="*/ 2693707 h 2700611"/>
              <a:gd name="connsiteX4" fmla="*/ 0 w 7217971"/>
              <a:gd name="connsiteY4" fmla="*/ 0 h 2700611"/>
              <a:gd name="connsiteX0" fmla="*/ 390569 w 6785296"/>
              <a:gd name="connsiteY0" fmla="*/ 18128 h 2601249"/>
              <a:gd name="connsiteX1" fmla="*/ 6785296 w 6785296"/>
              <a:gd name="connsiteY1" fmla="*/ 0 h 2601249"/>
              <a:gd name="connsiteX2" fmla="*/ 6418482 w 6785296"/>
              <a:gd name="connsiteY2" fmla="*/ 2601249 h 2601249"/>
              <a:gd name="connsiteX3" fmla="*/ 0 w 6785296"/>
              <a:gd name="connsiteY3" fmla="*/ 2594345 h 2601249"/>
              <a:gd name="connsiteX4" fmla="*/ 390569 w 6785296"/>
              <a:gd name="connsiteY4" fmla="*/ 18128 h 2601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5296" h="2601249">
                <a:moveTo>
                  <a:pt x="390569" y="18128"/>
                </a:moveTo>
                <a:lnTo>
                  <a:pt x="6785296" y="0"/>
                </a:lnTo>
                <a:lnTo>
                  <a:pt x="6418482" y="2601249"/>
                </a:lnTo>
                <a:lnTo>
                  <a:pt x="0" y="2594345"/>
                </a:lnTo>
                <a:lnTo>
                  <a:pt x="390569" y="18128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5395170" y="-6115"/>
            <a:ext cx="6804462" cy="6864681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6482" h="6857700">
                <a:moveTo>
                  <a:pt x="2" y="6857700"/>
                </a:moveTo>
                <a:lnTo>
                  <a:pt x="4353118" y="6857687"/>
                </a:lnTo>
                <a:lnTo>
                  <a:pt x="6316066" y="6857687"/>
                </a:lnTo>
                <a:lnTo>
                  <a:pt x="7446482" y="0"/>
                </a:lnTo>
                <a:lnTo>
                  <a:pt x="0" y="6106"/>
                </a:lnTo>
                <a:cubicBezTo>
                  <a:pt x="0" y="2300692"/>
                  <a:pt x="2" y="4563114"/>
                  <a:pt x="2" y="685770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A92B63-9820-0B4C-04D8-FF9CED224E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5877498" y="-98359"/>
            <a:ext cx="2449767" cy="63610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0D11147-3D6B-3369-9217-DB5806440F21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598FB37-BA74-E127-E4A5-00DCAA4763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02297"/>
            <a:ext cx="12192000" cy="21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38072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4" r="15634"/>
          <a:stretch/>
        </p:blipFill>
        <p:spPr>
          <a:xfrm>
            <a:off x="-1" y="0"/>
            <a:ext cx="7070501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1183310" y="2129859"/>
            <a:ext cx="7354765" cy="2601249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18570"/>
              <a:gd name="connsiteY0" fmla="*/ 3277 h 2703888"/>
              <a:gd name="connsiteX1" fmla="*/ 6918570 w 6918570"/>
              <a:gd name="connsiteY1" fmla="*/ 0 h 2703888"/>
              <a:gd name="connsiteX2" fmla="*/ 6851157 w 6918570"/>
              <a:gd name="connsiteY2" fmla="*/ 2703888 h 2703888"/>
              <a:gd name="connsiteX3" fmla="*/ 322862 w 6918570"/>
              <a:gd name="connsiteY3" fmla="*/ 2700561 h 2703888"/>
              <a:gd name="connsiteX4" fmla="*/ 0 w 6918570"/>
              <a:gd name="connsiteY4" fmla="*/ 3277 h 2703888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322862 w 7217971"/>
              <a:gd name="connsiteY3" fmla="*/ 2697284 h 2700611"/>
              <a:gd name="connsiteX4" fmla="*/ 0 w 7217971"/>
              <a:gd name="connsiteY4" fmla="*/ 0 h 2700611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432675 w 7217971"/>
              <a:gd name="connsiteY3" fmla="*/ 2693707 h 2700611"/>
              <a:gd name="connsiteX4" fmla="*/ 0 w 7217971"/>
              <a:gd name="connsiteY4" fmla="*/ 0 h 2700611"/>
              <a:gd name="connsiteX0" fmla="*/ 390569 w 6785296"/>
              <a:gd name="connsiteY0" fmla="*/ 18128 h 2601249"/>
              <a:gd name="connsiteX1" fmla="*/ 6785296 w 6785296"/>
              <a:gd name="connsiteY1" fmla="*/ 0 h 2601249"/>
              <a:gd name="connsiteX2" fmla="*/ 6418482 w 6785296"/>
              <a:gd name="connsiteY2" fmla="*/ 2601249 h 2601249"/>
              <a:gd name="connsiteX3" fmla="*/ 0 w 6785296"/>
              <a:gd name="connsiteY3" fmla="*/ 2594345 h 2601249"/>
              <a:gd name="connsiteX4" fmla="*/ 390569 w 6785296"/>
              <a:gd name="connsiteY4" fmla="*/ 18128 h 2601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5296" h="2601249">
                <a:moveTo>
                  <a:pt x="390569" y="18128"/>
                </a:moveTo>
                <a:lnTo>
                  <a:pt x="6785296" y="0"/>
                </a:lnTo>
                <a:lnTo>
                  <a:pt x="6418482" y="2601249"/>
                </a:lnTo>
                <a:lnTo>
                  <a:pt x="0" y="2594345"/>
                </a:lnTo>
                <a:lnTo>
                  <a:pt x="390569" y="18128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5395170" y="-6115"/>
            <a:ext cx="6804462" cy="6864681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6482" h="6857700">
                <a:moveTo>
                  <a:pt x="2" y="6857700"/>
                </a:moveTo>
                <a:lnTo>
                  <a:pt x="4353118" y="6857687"/>
                </a:lnTo>
                <a:lnTo>
                  <a:pt x="6316066" y="6857687"/>
                </a:lnTo>
                <a:lnTo>
                  <a:pt x="7446482" y="0"/>
                </a:lnTo>
                <a:lnTo>
                  <a:pt x="0" y="6106"/>
                </a:lnTo>
                <a:cubicBezTo>
                  <a:pt x="0" y="2300692"/>
                  <a:pt x="2" y="4563114"/>
                  <a:pt x="2" y="685770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A92B63-9820-0B4C-04D8-FF9CED224E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5877498" y="-98359"/>
            <a:ext cx="2449767" cy="63610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76D8AAB-A448-8794-9AA3-26811D233209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940690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4" r="15634"/>
          <a:stretch/>
        </p:blipFill>
        <p:spPr>
          <a:xfrm>
            <a:off x="-1" y="0"/>
            <a:ext cx="7070501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1183310" y="2129859"/>
            <a:ext cx="7354765" cy="2601249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18570"/>
              <a:gd name="connsiteY0" fmla="*/ 3277 h 2703888"/>
              <a:gd name="connsiteX1" fmla="*/ 6918570 w 6918570"/>
              <a:gd name="connsiteY1" fmla="*/ 0 h 2703888"/>
              <a:gd name="connsiteX2" fmla="*/ 6851157 w 6918570"/>
              <a:gd name="connsiteY2" fmla="*/ 2703888 h 2703888"/>
              <a:gd name="connsiteX3" fmla="*/ 322862 w 6918570"/>
              <a:gd name="connsiteY3" fmla="*/ 2700561 h 2703888"/>
              <a:gd name="connsiteX4" fmla="*/ 0 w 6918570"/>
              <a:gd name="connsiteY4" fmla="*/ 3277 h 2703888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322862 w 7217971"/>
              <a:gd name="connsiteY3" fmla="*/ 2697284 h 2700611"/>
              <a:gd name="connsiteX4" fmla="*/ 0 w 7217971"/>
              <a:gd name="connsiteY4" fmla="*/ 0 h 2700611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432675 w 7217971"/>
              <a:gd name="connsiteY3" fmla="*/ 2693707 h 2700611"/>
              <a:gd name="connsiteX4" fmla="*/ 0 w 7217971"/>
              <a:gd name="connsiteY4" fmla="*/ 0 h 2700611"/>
              <a:gd name="connsiteX0" fmla="*/ 390569 w 6785296"/>
              <a:gd name="connsiteY0" fmla="*/ 18128 h 2601249"/>
              <a:gd name="connsiteX1" fmla="*/ 6785296 w 6785296"/>
              <a:gd name="connsiteY1" fmla="*/ 0 h 2601249"/>
              <a:gd name="connsiteX2" fmla="*/ 6418482 w 6785296"/>
              <a:gd name="connsiteY2" fmla="*/ 2601249 h 2601249"/>
              <a:gd name="connsiteX3" fmla="*/ 0 w 6785296"/>
              <a:gd name="connsiteY3" fmla="*/ 2594345 h 2601249"/>
              <a:gd name="connsiteX4" fmla="*/ 390569 w 6785296"/>
              <a:gd name="connsiteY4" fmla="*/ 18128 h 2601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5296" h="2601249">
                <a:moveTo>
                  <a:pt x="390569" y="18128"/>
                </a:moveTo>
                <a:lnTo>
                  <a:pt x="6785296" y="0"/>
                </a:lnTo>
                <a:lnTo>
                  <a:pt x="6418482" y="2601249"/>
                </a:lnTo>
                <a:lnTo>
                  <a:pt x="0" y="2594345"/>
                </a:lnTo>
                <a:lnTo>
                  <a:pt x="390569" y="18128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5395170" y="-6115"/>
            <a:ext cx="6804462" cy="6864681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6482" h="6857700">
                <a:moveTo>
                  <a:pt x="2" y="6857700"/>
                </a:moveTo>
                <a:lnTo>
                  <a:pt x="4353118" y="6857687"/>
                </a:lnTo>
                <a:lnTo>
                  <a:pt x="6316066" y="6857687"/>
                </a:lnTo>
                <a:lnTo>
                  <a:pt x="7446482" y="0"/>
                </a:lnTo>
                <a:lnTo>
                  <a:pt x="0" y="6106"/>
                </a:lnTo>
                <a:cubicBezTo>
                  <a:pt x="0" y="2300692"/>
                  <a:pt x="2" y="4563114"/>
                  <a:pt x="2" y="685770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8403AB-DE50-C356-D76F-58CA966EC1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5888124" y="-98358"/>
            <a:ext cx="2428511" cy="63610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0D00E1-9CA3-B122-CB88-327A8976914E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563905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0" r="21110"/>
          <a:stretch/>
        </p:blipFill>
        <p:spPr>
          <a:xfrm>
            <a:off x="-1" y="0"/>
            <a:ext cx="7070501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1183310" y="2129859"/>
            <a:ext cx="7354765" cy="2601249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18570"/>
              <a:gd name="connsiteY0" fmla="*/ 3277 h 2703888"/>
              <a:gd name="connsiteX1" fmla="*/ 6918570 w 6918570"/>
              <a:gd name="connsiteY1" fmla="*/ 0 h 2703888"/>
              <a:gd name="connsiteX2" fmla="*/ 6851157 w 6918570"/>
              <a:gd name="connsiteY2" fmla="*/ 2703888 h 2703888"/>
              <a:gd name="connsiteX3" fmla="*/ 322862 w 6918570"/>
              <a:gd name="connsiteY3" fmla="*/ 2700561 h 2703888"/>
              <a:gd name="connsiteX4" fmla="*/ 0 w 6918570"/>
              <a:gd name="connsiteY4" fmla="*/ 3277 h 2703888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322862 w 7217971"/>
              <a:gd name="connsiteY3" fmla="*/ 2697284 h 2700611"/>
              <a:gd name="connsiteX4" fmla="*/ 0 w 7217971"/>
              <a:gd name="connsiteY4" fmla="*/ 0 h 2700611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432675 w 7217971"/>
              <a:gd name="connsiteY3" fmla="*/ 2693707 h 2700611"/>
              <a:gd name="connsiteX4" fmla="*/ 0 w 7217971"/>
              <a:gd name="connsiteY4" fmla="*/ 0 h 2700611"/>
              <a:gd name="connsiteX0" fmla="*/ 390569 w 6785296"/>
              <a:gd name="connsiteY0" fmla="*/ 18128 h 2601249"/>
              <a:gd name="connsiteX1" fmla="*/ 6785296 w 6785296"/>
              <a:gd name="connsiteY1" fmla="*/ 0 h 2601249"/>
              <a:gd name="connsiteX2" fmla="*/ 6418482 w 6785296"/>
              <a:gd name="connsiteY2" fmla="*/ 2601249 h 2601249"/>
              <a:gd name="connsiteX3" fmla="*/ 0 w 6785296"/>
              <a:gd name="connsiteY3" fmla="*/ 2594345 h 2601249"/>
              <a:gd name="connsiteX4" fmla="*/ 390569 w 6785296"/>
              <a:gd name="connsiteY4" fmla="*/ 18128 h 2601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5296" h="2601249">
                <a:moveTo>
                  <a:pt x="390569" y="18128"/>
                </a:moveTo>
                <a:lnTo>
                  <a:pt x="6785296" y="0"/>
                </a:lnTo>
                <a:lnTo>
                  <a:pt x="6418482" y="2601249"/>
                </a:lnTo>
                <a:lnTo>
                  <a:pt x="0" y="2594345"/>
                </a:lnTo>
                <a:lnTo>
                  <a:pt x="390569" y="18128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5395170" y="-6115"/>
            <a:ext cx="6804462" cy="6864681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6482" h="6857700">
                <a:moveTo>
                  <a:pt x="2" y="6857700"/>
                </a:moveTo>
                <a:lnTo>
                  <a:pt x="4353118" y="6857687"/>
                </a:lnTo>
                <a:lnTo>
                  <a:pt x="6316066" y="6857687"/>
                </a:lnTo>
                <a:lnTo>
                  <a:pt x="7446482" y="0"/>
                </a:lnTo>
                <a:lnTo>
                  <a:pt x="0" y="6106"/>
                </a:lnTo>
                <a:cubicBezTo>
                  <a:pt x="0" y="2300692"/>
                  <a:pt x="2" y="4563114"/>
                  <a:pt x="2" y="685770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8403AB-DE50-C356-D76F-58CA966EC1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5888124" y="-98358"/>
            <a:ext cx="2428511" cy="63610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0D00E1-9CA3-B122-CB88-327A8976914E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322735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4" r="15634"/>
          <a:stretch/>
        </p:blipFill>
        <p:spPr>
          <a:xfrm>
            <a:off x="-1" y="0"/>
            <a:ext cx="7070501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1183310" y="2129859"/>
            <a:ext cx="7354765" cy="2601249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18570"/>
              <a:gd name="connsiteY0" fmla="*/ 3277 h 2703888"/>
              <a:gd name="connsiteX1" fmla="*/ 6918570 w 6918570"/>
              <a:gd name="connsiteY1" fmla="*/ 0 h 2703888"/>
              <a:gd name="connsiteX2" fmla="*/ 6851157 w 6918570"/>
              <a:gd name="connsiteY2" fmla="*/ 2703888 h 2703888"/>
              <a:gd name="connsiteX3" fmla="*/ 322862 w 6918570"/>
              <a:gd name="connsiteY3" fmla="*/ 2700561 h 2703888"/>
              <a:gd name="connsiteX4" fmla="*/ 0 w 6918570"/>
              <a:gd name="connsiteY4" fmla="*/ 3277 h 2703888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322862 w 7217971"/>
              <a:gd name="connsiteY3" fmla="*/ 2697284 h 2700611"/>
              <a:gd name="connsiteX4" fmla="*/ 0 w 7217971"/>
              <a:gd name="connsiteY4" fmla="*/ 0 h 2700611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432675 w 7217971"/>
              <a:gd name="connsiteY3" fmla="*/ 2693707 h 2700611"/>
              <a:gd name="connsiteX4" fmla="*/ 0 w 7217971"/>
              <a:gd name="connsiteY4" fmla="*/ 0 h 2700611"/>
              <a:gd name="connsiteX0" fmla="*/ 390569 w 6785296"/>
              <a:gd name="connsiteY0" fmla="*/ 18128 h 2601249"/>
              <a:gd name="connsiteX1" fmla="*/ 6785296 w 6785296"/>
              <a:gd name="connsiteY1" fmla="*/ 0 h 2601249"/>
              <a:gd name="connsiteX2" fmla="*/ 6418482 w 6785296"/>
              <a:gd name="connsiteY2" fmla="*/ 2601249 h 2601249"/>
              <a:gd name="connsiteX3" fmla="*/ 0 w 6785296"/>
              <a:gd name="connsiteY3" fmla="*/ 2594345 h 2601249"/>
              <a:gd name="connsiteX4" fmla="*/ 390569 w 6785296"/>
              <a:gd name="connsiteY4" fmla="*/ 18128 h 2601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5296" h="2601249">
                <a:moveTo>
                  <a:pt x="390569" y="18128"/>
                </a:moveTo>
                <a:lnTo>
                  <a:pt x="6785296" y="0"/>
                </a:lnTo>
                <a:lnTo>
                  <a:pt x="6418482" y="2601249"/>
                </a:lnTo>
                <a:lnTo>
                  <a:pt x="0" y="2594345"/>
                </a:lnTo>
                <a:lnTo>
                  <a:pt x="390569" y="18128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5395170" y="-6115"/>
            <a:ext cx="6804462" cy="6864681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6482" h="6857700">
                <a:moveTo>
                  <a:pt x="2" y="6857700"/>
                </a:moveTo>
                <a:lnTo>
                  <a:pt x="4353118" y="6857687"/>
                </a:lnTo>
                <a:lnTo>
                  <a:pt x="6316066" y="6857687"/>
                </a:lnTo>
                <a:lnTo>
                  <a:pt x="7446482" y="0"/>
                </a:lnTo>
                <a:lnTo>
                  <a:pt x="0" y="6106"/>
                </a:lnTo>
                <a:cubicBezTo>
                  <a:pt x="0" y="2300692"/>
                  <a:pt x="2" y="4563114"/>
                  <a:pt x="2" y="685770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8403AB-DE50-C356-D76F-58CA966EC1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5888124" y="-98358"/>
            <a:ext cx="2428511" cy="63610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0D00E1-9CA3-B122-CB88-327A8976914E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350753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6" t="6356" r="7386" b="4134"/>
          <a:stretch/>
        </p:blipFill>
        <p:spPr>
          <a:xfrm>
            <a:off x="0" y="-6115"/>
            <a:ext cx="7906220" cy="6864115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1183310" y="2129859"/>
            <a:ext cx="7354765" cy="2601249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18570"/>
              <a:gd name="connsiteY0" fmla="*/ 3277 h 2703888"/>
              <a:gd name="connsiteX1" fmla="*/ 6918570 w 6918570"/>
              <a:gd name="connsiteY1" fmla="*/ 0 h 2703888"/>
              <a:gd name="connsiteX2" fmla="*/ 6851157 w 6918570"/>
              <a:gd name="connsiteY2" fmla="*/ 2703888 h 2703888"/>
              <a:gd name="connsiteX3" fmla="*/ 322862 w 6918570"/>
              <a:gd name="connsiteY3" fmla="*/ 2700561 h 2703888"/>
              <a:gd name="connsiteX4" fmla="*/ 0 w 6918570"/>
              <a:gd name="connsiteY4" fmla="*/ 3277 h 2703888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322862 w 7217971"/>
              <a:gd name="connsiteY3" fmla="*/ 2697284 h 2700611"/>
              <a:gd name="connsiteX4" fmla="*/ 0 w 7217971"/>
              <a:gd name="connsiteY4" fmla="*/ 0 h 2700611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432675 w 7217971"/>
              <a:gd name="connsiteY3" fmla="*/ 2693707 h 2700611"/>
              <a:gd name="connsiteX4" fmla="*/ 0 w 7217971"/>
              <a:gd name="connsiteY4" fmla="*/ 0 h 2700611"/>
              <a:gd name="connsiteX0" fmla="*/ 390569 w 6785296"/>
              <a:gd name="connsiteY0" fmla="*/ 18128 h 2601249"/>
              <a:gd name="connsiteX1" fmla="*/ 6785296 w 6785296"/>
              <a:gd name="connsiteY1" fmla="*/ 0 h 2601249"/>
              <a:gd name="connsiteX2" fmla="*/ 6418482 w 6785296"/>
              <a:gd name="connsiteY2" fmla="*/ 2601249 h 2601249"/>
              <a:gd name="connsiteX3" fmla="*/ 0 w 6785296"/>
              <a:gd name="connsiteY3" fmla="*/ 2594345 h 2601249"/>
              <a:gd name="connsiteX4" fmla="*/ 390569 w 6785296"/>
              <a:gd name="connsiteY4" fmla="*/ 18128 h 2601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5296" h="2601249">
                <a:moveTo>
                  <a:pt x="390569" y="18128"/>
                </a:moveTo>
                <a:lnTo>
                  <a:pt x="6785296" y="0"/>
                </a:lnTo>
                <a:lnTo>
                  <a:pt x="6418482" y="2601249"/>
                </a:lnTo>
                <a:lnTo>
                  <a:pt x="0" y="2594345"/>
                </a:lnTo>
                <a:lnTo>
                  <a:pt x="390569" y="18128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5395170" y="-6115"/>
            <a:ext cx="6804462" cy="6864681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6482" h="6857700">
                <a:moveTo>
                  <a:pt x="2" y="6857700"/>
                </a:moveTo>
                <a:lnTo>
                  <a:pt x="4353118" y="6857687"/>
                </a:lnTo>
                <a:lnTo>
                  <a:pt x="6316066" y="6857687"/>
                </a:lnTo>
                <a:lnTo>
                  <a:pt x="7446482" y="0"/>
                </a:lnTo>
                <a:lnTo>
                  <a:pt x="0" y="6106"/>
                </a:lnTo>
                <a:cubicBezTo>
                  <a:pt x="0" y="2300692"/>
                  <a:pt x="2" y="4563114"/>
                  <a:pt x="2" y="685770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8403AB-DE50-C356-D76F-58CA966EC1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5888124" y="-98358"/>
            <a:ext cx="2428511" cy="63610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0D00E1-9CA3-B122-CB88-327A8976914E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2646270"/>
      </p:ext>
    </p:extLst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BA887-9D67-422C-801D-86508225F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6" r="7386"/>
          <a:stretch/>
        </p:blipFill>
        <p:spPr>
          <a:xfrm>
            <a:off x="-1" y="0"/>
            <a:ext cx="7070501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302E46C-EC5C-8865-9B73-53FA2DCF3793}"/>
              </a:ext>
            </a:extLst>
          </p:cNvPr>
          <p:cNvSpPr/>
          <p:nvPr userDrawn="1"/>
        </p:nvSpPr>
        <p:spPr>
          <a:xfrm rot="15666125">
            <a:off x="1183310" y="2129859"/>
            <a:ext cx="7354765" cy="2601249"/>
          </a:xfrm>
          <a:custGeom>
            <a:avLst/>
            <a:gdLst>
              <a:gd name="connsiteX0" fmla="*/ 0 w 7233935"/>
              <a:gd name="connsiteY0" fmla="*/ 0 h 2698928"/>
              <a:gd name="connsiteX1" fmla="*/ 7233935 w 7233935"/>
              <a:gd name="connsiteY1" fmla="*/ 0 h 2698928"/>
              <a:gd name="connsiteX2" fmla="*/ 7233935 w 7233935"/>
              <a:gd name="connsiteY2" fmla="*/ 2698928 h 2698928"/>
              <a:gd name="connsiteX3" fmla="*/ 0 w 7233935"/>
              <a:gd name="connsiteY3" fmla="*/ 2698928 h 2698928"/>
              <a:gd name="connsiteX4" fmla="*/ 0 w 7233935"/>
              <a:gd name="connsiteY4" fmla="*/ 0 h 2698928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0 w 7233935"/>
              <a:gd name="connsiteY3" fmla="*/ 2702205 h 2702205"/>
              <a:gd name="connsiteX4" fmla="*/ 0 w 7233935"/>
              <a:gd name="connsiteY4" fmla="*/ 3277 h 2702205"/>
              <a:gd name="connsiteX0" fmla="*/ 0 w 7233935"/>
              <a:gd name="connsiteY0" fmla="*/ 3277 h 2702205"/>
              <a:gd name="connsiteX1" fmla="*/ 6918570 w 7233935"/>
              <a:gd name="connsiteY1" fmla="*/ 0 h 2702205"/>
              <a:gd name="connsiteX2" fmla="*/ 7233935 w 7233935"/>
              <a:gd name="connsiteY2" fmla="*/ 2702205 h 2702205"/>
              <a:gd name="connsiteX3" fmla="*/ 322862 w 7233935"/>
              <a:gd name="connsiteY3" fmla="*/ 2700561 h 2702205"/>
              <a:gd name="connsiteX4" fmla="*/ 0 w 7233935"/>
              <a:gd name="connsiteY4" fmla="*/ 3277 h 2702205"/>
              <a:gd name="connsiteX0" fmla="*/ 0 w 6918570"/>
              <a:gd name="connsiteY0" fmla="*/ 3277 h 2703888"/>
              <a:gd name="connsiteX1" fmla="*/ 6918570 w 6918570"/>
              <a:gd name="connsiteY1" fmla="*/ 0 h 2703888"/>
              <a:gd name="connsiteX2" fmla="*/ 6851157 w 6918570"/>
              <a:gd name="connsiteY2" fmla="*/ 2703888 h 2703888"/>
              <a:gd name="connsiteX3" fmla="*/ 322862 w 6918570"/>
              <a:gd name="connsiteY3" fmla="*/ 2700561 h 2703888"/>
              <a:gd name="connsiteX4" fmla="*/ 0 w 6918570"/>
              <a:gd name="connsiteY4" fmla="*/ 3277 h 2703888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322862 w 7217971"/>
              <a:gd name="connsiteY3" fmla="*/ 2697284 h 2700611"/>
              <a:gd name="connsiteX4" fmla="*/ 0 w 7217971"/>
              <a:gd name="connsiteY4" fmla="*/ 0 h 2700611"/>
              <a:gd name="connsiteX0" fmla="*/ 0 w 7217971"/>
              <a:gd name="connsiteY0" fmla="*/ 0 h 2700611"/>
              <a:gd name="connsiteX1" fmla="*/ 7217971 w 7217971"/>
              <a:gd name="connsiteY1" fmla="*/ 99362 h 2700611"/>
              <a:gd name="connsiteX2" fmla="*/ 6851157 w 7217971"/>
              <a:gd name="connsiteY2" fmla="*/ 2700611 h 2700611"/>
              <a:gd name="connsiteX3" fmla="*/ 432675 w 7217971"/>
              <a:gd name="connsiteY3" fmla="*/ 2693707 h 2700611"/>
              <a:gd name="connsiteX4" fmla="*/ 0 w 7217971"/>
              <a:gd name="connsiteY4" fmla="*/ 0 h 2700611"/>
              <a:gd name="connsiteX0" fmla="*/ 390569 w 6785296"/>
              <a:gd name="connsiteY0" fmla="*/ 18128 h 2601249"/>
              <a:gd name="connsiteX1" fmla="*/ 6785296 w 6785296"/>
              <a:gd name="connsiteY1" fmla="*/ 0 h 2601249"/>
              <a:gd name="connsiteX2" fmla="*/ 6418482 w 6785296"/>
              <a:gd name="connsiteY2" fmla="*/ 2601249 h 2601249"/>
              <a:gd name="connsiteX3" fmla="*/ 0 w 6785296"/>
              <a:gd name="connsiteY3" fmla="*/ 2594345 h 2601249"/>
              <a:gd name="connsiteX4" fmla="*/ 390569 w 6785296"/>
              <a:gd name="connsiteY4" fmla="*/ 18128 h 2601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5296" h="2601249">
                <a:moveTo>
                  <a:pt x="390569" y="18128"/>
                </a:moveTo>
                <a:lnTo>
                  <a:pt x="6785296" y="0"/>
                </a:lnTo>
                <a:lnTo>
                  <a:pt x="6418482" y="2601249"/>
                </a:lnTo>
                <a:lnTo>
                  <a:pt x="0" y="2594345"/>
                </a:lnTo>
                <a:lnTo>
                  <a:pt x="390569" y="18128"/>
                </a:lnTo>
                <a:close/>
              </a:path>
            </a:pathLst>
          </a:custGeom>
          <a:gradFill>
            <a:gsLst>
              <a:gs pos="58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31">
            <a:extLst>
              <a:ext uri="{FF2B5EF4-FFF2-40B4-BE49-F238E27FC236}">
                <a16:creationId xmlns:a16="http://schemas.microsoft.com/office/drawing/2014/main" id="{4B9E4A97-3F96-0EFD-720E-70DD30F164D1}"/>
              </a:ext>
            </a:extLst>
          </p:cNvPr>
          <p:cNvSpPr/>
          <p:nvPr userDrawn="1"/>
        </p:nvSpPr>
        <p:spPr>
          <a:xfrm rot="10800000" flipV="1">
            <a:off x="5395170" y="-6115"/>
            <a:ext cx="6804462" cy="6864681"/>
          </a:xfrm>
          <a:custGeom>
            <a:avLst/>
            <a:gdLst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3771900 w 6583376"/>
              <a:gd name="connsiteY3" fmla="*/ 0 h 6858000"/>
              <a:gd name="connsiteX4" fmla="*/ 0 w 6583376"/>
              <a:gd name="connsiteY4" fmla="*/ 0 h 6858000"/>
              <a:gd name="connsiteX0" fmla="*/ 0 w 6583376"/>
              <a:gd name="connsiteY0" fmla="*/ 6870879 h 6870879"/>
              <a:gd name="connsiteX1" fmla="*/ 3771900 w 6583376"/>
              <a:gd name="connsiteY1" fmla="*/ 6870879 h 6870879"/>
              <a:gd name="connsiteX2" fmla="*/ 6583376 w 6583376"/>
              <a:gd name="connsiteY2" fmla="*/ 6870879 h 6870879"/>
              <a:gd name="connsiteX3" fmla="*/ 5626458 w 6583376"/>
              <a:gd name="connsiteY3" fmla="*/ 0 h 6870879"/>
              <a:gd name="connsiteX4" fmla="*/ 0 w 6583376"/>
              <a:gd name="connsiteY4" fmla="*/ 12879 h 6870879"/>
              <a:gd name="connsiteX5" fmla="*/ 0 w 6583376"/>
              <a:gd name="connsiteY5" fmla="*/ 6870879 h 6870879"/>
              <a:gd name="connsiteX0" fmla="*/ 0 w 6583376"/>
              <a:gd name="connsiteY0" fmla="*/ 6858000 h 6858000"/>
              <a:gd name="connsiteX1" fmla="*/ 3771900 w 6583376"/>
              <a:gd name="connsiteY1" fmla="*/ 6858000 h 6858000"/>
              <a:gd name="connsiteX2" fmla="*/ 6583376 w 6583376"/>
              <a:gd name="connsiteY2" fmla="*/ 6858000 h 6858000"/>
              <a:gd name="connsiteX3" fmla="*/ 5665094 w 6583376"/>
              <a:gd name="connsiteY3" fmla="*/ 12879 h 6858000"/>
              <a:gd name="connsiteX4" fmla="*/ 0 w 6583376"/>
              <a:gd name="connsiteY4" fmla="*/ 0 h 6858000"/>
              <a:gd name="connsiteX5" fmla="*/ 0 w 6583376"/>
              <a:gd name="connsiteY5" fmla="*/ 6858000 h 6858000"/>
              <a:gd name="connsiteX0" fmla="*/ 2228045 w 8811421"/>
              <a:gd name="connsiteY0" fmla="*/ 6870879 h 6870879"/>
              <a:gd name="connsiteX1" fmla="*/ 5999945 w 8811421"/>
              <a:gd name="connsiteY1" fmla="*/ 6870879 h 6870879"/>
              <a:gd name="connsiteX2" fmla="*/ 8811421 w 8811421"/>
              <a:gd name="connsiteY2" fmla="*/ 6870879 h 6870879"/>
              <a:gd name="connsiteX3" fmla="*/ 7893139 w 8811421"/>
              <a:gd name="connsiteY3" fmla="*/ 25758 h 6870879"/>
              <a:gd name="connsiteX4" fmla="*/ 0 w 8811421"/>
              <a:gd name="connsiteY4" fmla="*/ 0 h 6870879"/>
              <a:gd name="connsiteX5" fmla="*/ 2228045 w 8811421"/>
              <a:gd name="connsiteY5" fmla="*/ 6870879 h 6870879"/>
              <a:gd name="connsiteX0" fmla="*/ 0 w 8824300"/>
              <a:gd name="connsiteY0" fmla="*/ 6883758 h 6883758"/>
              <a:gd name="connsiteX1" fmla="*/ 6012824 w 8824300"/>
              <a:gd name="connsiteY1" fmla="*/ 6870879 h 6883758"/>
              <a:gd name="connsiteX2" fmla="*/ 8824300 w 8824300"/>
              <a:gd name="connsiteY2" fmla="*/ 6870879 h 6883758"/>
              <a:gd name="connsiteX3" fmla="*/ 7906018 w 8824300"/>
              <a:gd name="connsiteY3" fmla="*/ 25758 h 6883758"/>
              <a:gd name="connsiteX4" fmla="*/ 12879 w 8824300"/>
              <a:gd name="connsiteY4" fmla="*/ 0 h 6883758"/>
              <a:gd name="connsiteX5" fmla="*/ 0 w 8824300"/>
              <a:gd name="connsiteY5" fmla="*/ 6883758 h 6883758"/>
              <a:gd name="connsiteX0" fmla="*/ 1197735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1197735 w 10022035"/>
              <a:gd name="connsiteY5" fmla="*/ 6870879 h 6870879"/>
              <a:gd name="connsiteX0" fmla="*/ 38637 w 10022035"/>
              <a:gd name="connsiteY0" fmla="*/ 6870879 h 6870879"/>
              <a:gd name="connsiteX1" fmla="*/ 7210559 w 10022035"/>
              <a:gd name="connsiteY1" fmla="*/ 6858000 h 6870879"/>
              <a:gd name="connsiteX2" fmla="*/ 10022035 w 10022035"/>
              <a:gd name="connsiteY2" fmla="*/ 6858000 h 6870879"/>
              <a:gd name="connsiteX3" fmla="*/ 9103753 w 10022035"/>
              <a:gd name="connsiteY3" fmla="*/ 12879 h 6870879"/>
              <a:gd name="connsiteX4" fmla="*/ 0 w 10022035"/>
              <a:gd name="connsiteY4" fmla="*/ 0 h 6870879"/>
              <a:gd name="connsiteX5" fmla="*/ 38637 w 10022035"/>
              <a:gd name="connsiteY5" fmla="*/ 6870879 h 6870879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7 w 9983399"/>
              <a:gd name="connsiteY3" fmla="*/ 25758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1 w 9983399"/>
              <a:gd name="connsiteY0" fmla="*/ 6883758 h 6883758"/>
              <a:gd name="connsiteX1" fmla="*/ 7171923 w 9983399"/>
              <a:gd name="connsiteY1" fmla="*/ 6870879 h 6883758"/>
              <a:gd name="connsiteX2" fmla="*/ 9983399 w 9983399"/>
              <a:gd name="connsiteY2" fmla="*/ 6870879 h 6883758"/>
              <a:gd name="connsiteX3" fmla="*/ 9065118 w 9983399"/>
              <a:gd name="connsiteY3" fmla="*/ 6459 h 6883758"/>
              <a:gd name="connsiteX4" fmla="*/ 0 w 9983399"/>
              <a:gd name="connsiteY4" fmla="*/ 0 h 6883758"/>
              <a:gd name="connsiteX5" fmla="*/ 1 w 9983399"/>
              <a:gd name="connsiteY5" fmla="*/ 6883758 h 6883758"/>
              <a:gd name="connsiteX0" fmla="*/ 0 w 9983398"/>
              <a:gd name="connsiteY0" fmla="*/ 6877299 h 6877299"/>
              <a:gd name="connsiteX1" fmla="*/ 7171922 w 9983398"/>
              <a:gd name="connsiteY1" fmla="*/ 6864420 h 6877299"/>
              <a:gd name="connsiteX2" fmla="*/ 9983398 w 9983398"/>
              <a:gd name="connsiteY2" fmla="*/ 6864420 h 6877299"/>
              <a:gd name="connsiteX3" fmla="*/ 9065117 w 9983398"/>
              <a:gd name="connsiteY3" fmla="*/ 0 h 6877299"/>
              <a:gd name="connsiteX4" fmla="*/ 352349 w 9983398"/>
              <a:gd name="connsiteY4" fmla="*/ 366648 h 6877299"/>
              <a:gd name="connsiteX5" fmla="*/ 0 w 9983398"/>
              <a:gd name="connsiteY5" fmla="*/ 6877299 h 6877299"/>
              <a:gd name="connsiteX0" fmla="*/ 0 w 9983398"/>
              <a:gd name="connsiteY0" fmla="*/ 6877326 h 6877326"/>
              <a:gd name="connsiteX1" fmla="*/ 7171922 w 9983398"/>
              <a:gd name="connsiteY1" fmla="*/ 6864447 h 6877326"/>
              <a:gd name="connsiteX2" fmla="*/ 9983398 w 9983398"/>
              <a:gd name="connsiteY2" fmla="*/ 6864447 h 6877326"/>
              <a:gd name="connsiteX3" fmla="*/ 9065117 w 9983398"/>
              <a:gd name="connsiteY3" fmla="*/ 27 h 6877326"/>
              <a:gd name="connsiteX4" fmla="*/ 2868134 w 9983398"/>
              <a:gd name="connsiteY4" fmla="*/ 0 h 6877326"/>
              <a:gd name="connsiteX5" fmla="*/ 0 w 9983398"/>
              <a:gd name="connsiteY5" fmla="*/ 6877326 h 6877326"/>
              <a:gd name="connsiteX0" fmla="*/ 1057055 w 7115264"/>
              <a:gd name="connsiteY0" fmla="*/ 6652175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1057055 w 7115264"/>
              <a:gd name="connsiteY5" fmla="*/ 6652175 h 6864447"/>
              <a:gd name="connsiteX0" fmla="*/ 2 w 7115264"/>
              <a:gd name="connsiteY0" fmla="*/ 6845162 h 6864447"/>
              <a:gd name="connsiteX1" fmla="*/ 4303788 w 7115264"/>
              <a:gd name="connsiteY1" fmla="*/ 6864447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46070 w 7115264"/>
              <a:gd name="connsiteY1" fmla="*/ 6767954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64447"/>
              <a:gd name="connsiteX1" fmla="*/ 4353118 w 7115264"/>
              <a:gd name="connsiteY1" fmla="*/ 6845149 h 6864447"/>
              <a:gd name="connsiteX2" fmla="*/ 7115264 w 7115264"/>
              <a:gd name="connsiteY2" fmla="*/ 6864447 h 6864447"/>
              <a:gd name="connsiteX3" fmla="*/ 6196983 w 7115264"/>
              <a:gd name="connsiteY3" fmla="*/ 27 h 6864447"/>
              <a:gd name="connsiteX4" fmla="*/ 0 w 7115264"/>
              <a:gd name="connsiteY4" fmla="*/ 0 h 6864447"/>
              <a:gd name="connsiteX5" fmla="*/ 2 w 7115264"/>
              <a:gd name="connsiteY5" fmla="*/ 6845162 h 6864447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19417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3 w 7115264"/>
              <a:gd name="connsiteY3" fmla="*/ 27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45162 h 6845162"/>
              <a:gd name="connsiteX1" fmla="*/ 4353118 w 7115264"/>
              <a:gd name="connsiteY1" fmla="*/ 6845149 h 6845162"/>
              <a:gd name="connsiteX2" fmla="*/ 7115264 w 7115264"/>
              <a:gd name="connsiteY2" fmla="*/ 6845149 h 6845162"/>
              <a:gd name="connsiteX3" fmla="*/ 6196984 w 7115264"/>
              <a:gd name="connsiteY3" fmla="*/ 6459 h 6845162"/>
              <a:gd name="connsiteX4" fmla="*/ 0 w 7115264"/>
              <a:gd name="connsiteY4" fmla="*/ 0 h 6845162"/>
              <a:gd name="connsiteX5" fmla="*/ 2 w 7115264"/>
              <a:gd name="connsiteY5" fmla="*/ 6845162 h 6845162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196984 w 7115264"/>
              <a:gd name="connsiteY3" fmla="*/ 12891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6458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7115264"/>
              <a:gd name="connsiteY0" fmla="*/ 6851594 h 6851594"/>
              <a:gd name="connsiteX1" fmla="*/ 4353118 w 7115264"/>
              <a:gd name="connsiteY1" fmla="*/ 6851581 h 6851594"/>
              <a:gd name="connsiteX2" fmla="*/ 7115264 w 7115264"/>
              <a:gd name="connsiteY2" fmla="*/ 6851581 h 6851594"/>
              <a:gd name="connsiteX3" fmla="*/ 6204032 w 7115264"/>
              <a:gd name="connsiteY3" fmla="*/ 25 h 6851594"/>
              <a:gd name="connsiteX4" fmla="*/ 0 w 7115264"/>
              <a:gd name="connsiteY4" fmla="*/ 0 h 6851594"/>
              <a:gd name="connsiteX5" fmla="*/ 2 w 7115264"/>
              <a:gd name="connsiteY5" fmla="*/ 6851594 h 6851594"/>
              <a:gd name="connsiteX0" fmla="*/ 2 w 6204032"/>
              <a:gd name="connsiteY0" fmla="*/ 6851594 h 6857711"/>
              <a:gd name="connsiteX1" fmla="*/ 4353118 w 6204032"/>
              <a:gd name="connsiteY1" fmla="*/ 6851581 h 6857711"/>
              <a:gd name="connsiteX2" fmla="*/ 5301958 w 6204032"/>
              <a:gd name="connsiteY2" fmla="*/ 6857711 h 6857711"/>
              <a:gd name="connsiteX3" fmla="*/ 6204032 w 6204032"/>
              <a:gd name="connsiteY3" fmla="*/ 25 h 6857711"/>
              <a:gd name="connsiteX4" fmla="*/ 0 w 6204032"/>
              <a:gd name="connsiteY4" fmla="*/ 0 h 6857711"/>
              <a:gd name="connsiteX5" fmla="*/ 2 w 6204032"/>
              <a:gd name="connsiteY5" fmla="*/ 6851594 h 6857711"/>
              <a:gd name="connsiteX0" fmla="*/ 2 w 6316066"/>
              <a:gd name="connsiteY0" fmla="*/ 6851594 h 6851594"/>
              <a:gd name="connsiteX1" fmla="*/ 4353118 w 6316066"/>
              <a:gd name="connsiteY1" fmla="*/ 6851581 h 6851594"/>
              <a:gd name="connsiteX2" fmla="*/ 6316066 w 6316066"/>
              <a:gd name="connsiteY2" fmla="*/ 6851581 h 6851594"/>
              <a:gd name="connsiteX3" fmla="*/ 6204032 w 6316066"/>
              <a:gd name="connsiteY3" fmla="*/ 25 h 6851594"/>
              <a:gd name="connsiteX4" fmla="*/ 0 w 6316066"/>
              <a:gd name="connsiteY4" fmla="*/ 0 h 6851594"/>
              <a:gd name="connsiteX5" fmla="*/ 2 w 6316066"/>
              <a:gd name="connsiteY5" fmla="*/ 6851594 h 6851594"/>
              <a:gd name="connsiteX0" fmla="*/ 2 w 7446482"/>
              <a:gd name="connsiteY0" fmla="*/ 6857700 h 6857700"/>
              <a:gd name="connsiteX1" fmla="*/ 4353118 w 7446482"/>
              <a:gd name="connsiteY1" fmla="*/ 6857687 h 6857700"/>
              <a:gd name="connsiteX2" fmla="*/ 6316066 w 7446482"/>
              <a:gd name="connsiteY2" fmla="*/ 6857687 h 6857700"/>
              <a:gd name="connsiteX3" fmla="*/ 7446482 w 7446482"/>
              <a:gd name="connsiteY3" fmla="*/ 0 h 6857700"/>
              <a:gd name="connsiteX4" fmla="*/ 0 w 7446482"/>
              <a:gd name="connsiteY4" fmla="*/ 6106 h 6857700"/>
              <a:gd name="connsiteX5" fmla="*/ 2 w 7446482"/>
              <a:gd name="connsiteY5" fmla="*/ 6857700 h 68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6482" h="6857700">
                <a:moveTo>
                  <a:pt x="2" y="6857700"/>
                </a:moveTo>
                <a:lnTo>
                  <a:pt x="4353118" y="6857687"/>
                </a:lnTo>
                <a:lnTo>
                  <a:pt x="6316066" y="6857687"/>
                </a:lnTo>
                <a:lnTo>
                  <a:pt x="7446482" y="0"/>
                </a:lnTo>
                <a:lnTo>
                  <a:pt x="0" y="6106"/>
                </a:lnTo>
                <a:cubicBezTo>
                  <a:pt x="0" y="2300692"/>
                  <a:pt x="2" y="4563114"/>
                  <a:pt x="2" y="685770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8403AB-DE50-C356-D76F-58CA966EC1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74348">
            <a:off x="5888124" y="-98358"/>
            <a:ext cx="2428511" cy="63610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0D00E1-9CA3-B122-CB88-327A8976914E}"/>
              </a:ext>
            </a:extLst>
          </p:cNvPr>
          <p:cNvSpPr/>
          <p:nvPr userDrawn="1"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78E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7773630"/>
      </p:ext>
    </p:extLst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9DEBD1-4A16-4501-854D-1D8F90238A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6BB1772-2435-8F7A-DCF3-9A7EDEE3F21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1000">
                <a:schemeClr val="tx1">
                  <a:alpha val="0"/>
                </a:schemeClr>
              </a:gs>
              <a:gs pos="100000">
                <a:schemeClr val="tx1">
                  <a:lumMod val="100000"/>
                  <a:alpha val="4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456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9DEBD1-4A16-4501-854D-1D8F90238A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771510-B903-2CD3-90AD-F5B247C1BBB6}"/>
              </a:ext>
            </a:extLst>
          </p:cNvPr>
          <p:cNvSpPr/>
          <p:nvPr userDrawn="1"/>
        </p:nvSpPr>
        <p:spPr>
          <a:xfrm>
            <a:off x="-76200" y="0"/>
            <a:ext cx="12192000" cy="6858000"/>
          </a:xfrm>
          <a:prstGeom prst="rect">
            <a:avLst/>
          </a:prstGeom>
          <a:gradFill>
            <a:gsLst>
              <a:gs pos="41000">
                <a:schemeClr val="tx1">
                  <a:alpha val="0"/>
                </a:schemeClr>
              </a:gs>
              <a:gs pos="100000">
                <a:schemeClr val="tx1">
                  <a:lumMod val="100000"/>
                  <a:alpha val="4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465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9DEBD1-4A16-4501-854D-1D8F90238A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B427F41-0084-FCC5-B3DE-F8D2BFB03F6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1000">
                <a:schemeClr val="tx1">
                  <a:alpha val="0"/>
                </a:schemeClr>
              </a:gs>
              <a:gs pos="100000">
                <a:schemeClr val="tx1">
                  <a:lumMod val="100000"/>
                  <a:alpha val="4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0730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7620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DDFE9B0-A93E-2B97-13EA-720E72968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870570-0385-C72F-B9B3-611B5CCC6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B05A7B-0B69-6B88-4A80-31E979BF1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9F948-E013-473B-AAD6-65E53E8ED626}" type="datetimeFigureOut">
              <a:rPr lang="fr-FR" smtClean="0"/>
              <a:t>16/04/2025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4B7B48-227D-C96E-EF91-310930C90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CE85E8-F2AC-36CE-05B8-56525F4B3A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B08FD-5B6E-4E67-B3F5-F69E1F767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077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8" r:id="rId3"/>
    <p:sldLayoutId id="2147483662" r:id="rId4"/>
    <p:sldLayoutId id="2147483679" r:id="rId5"/>
    <p:sldLayoutId id="2147483759" r:id="rId6"/>
    <p:sldLayoutId id="2147483754" r:id="rId7"/>
    <p:sldLayoutId id="2147483806" r:id="rId8"/>
    <p:sldLayoutId id="2147483753" r:id="rId9"/>
    <p:sldLayoutId id="2147483777" r:id="rId10"/>
    <p:sldLayoutId id="2147483812" r:id="rId11"/>
    <p:sldLayoutId id="2147483800" r:id="rId12"/>
    <p:sldLayoutId id="2147483811" r:id="rId13"/>
    <p:sldLayoutId id="2147483801" r:id="rId14"/>
    <p:sldLayoutId id="2147483810" r:id="rId15"/>
    <p:sldLayoutId id="2147483802" r:id="rId16"/>
    <p:sldLayoutId id="2147483809" r:id="rId17"/>
    <p:sldLayoutId id="2147483778" r:id="rId18"/>
    <p:sldLayoutId id="2147483808" r:id="rId19"/>
    <p:sldLayoutId id="2147483779" r:id="rId20"/>
    <p:sldLayoutId id="2147483807" r:id="rId21"/>
    <p:sldLayoutId id="2147483756" r:id="rId22"/>
    <p:sldLayoutId id="2147483799" r:id="rId23"/>
    <p:sldLayoutId id="2147483796" r:id="rId24"/>
    <p:sldLayoutId id="2147483797" r:id="rId25"/>
    <p:sldLayoutId id="2147483798" r:id="rId26"/>
    <p:sldLayoutId id="2147483795" r:id="rId27"/>
    <p:sldLayoutId id="2147483813" r:id="rId28"/>
    <p:sldLayoutId id="2147483814" r:id="rId29"/>
    <p:sldLayoutId id="2147483815" r:id="rId30"/>
    <p:sldLayoutId id="2147483816" r:id="rId31"/>
    <p:sldLayoutId id="2147483794" r:id="rId32"/>
    <p:sldLayoutId id="2147483803" r:id="rId33"/>
    <p:sldLayoutId id="2147483676" r:id="rId34"/>
    <p:sldLayoutId id="2147483708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xtoolbox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www.learndmarc.com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3.jp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9" Type="http://schemas.openxmlformats.org/officeDocument/2006/relationships/image" Target="../media/image4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>
            <a:extLst>
              <a:ext uri="{FF2B5EF4-FFF2-40B4-BE49-F238E27FC236}">
                <a16:creationId xmlns:a16="http://schemas.microsoft.com/office/drawing/2014/main" id="{C5299AAE-51BD-E752-FC78-C161893C82C2}"/>
              </a:ext>
            </a:extLst>
          </p:cNvPr>
          <p:cNvSpPr txBox="1"/>
          <p:nvPr/>
        </p:nvSpPr>
        <p:spPr>
          <a:xfrm>
            <a:off x="316786" y="4699792"/>
            <a:ext cx="115584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500" noProof="0" dirty="0">
                <a:solidFill>
                  <a:srgbClr val="78E23A"/>
                </a:solidFill>
                <a:latin typeface="Old Maquine Caps" pitchFamily="2" charset="0"/>
                <a:ea typeface="Open Sans Light" panose="020B0606030504020204" pitchFamily="34" charset="0"/>
                <a:cs typeface="Open Sans Light" panose="020B0606030504020204" pitchFamily="34" charset="0"/>
              </a:rPr>
              <a:t>Maîtriser son Infra mail en 2025</a:t>
            </a:r>
          </a:p>
          <a:p>
            <a:pPr algn="ctr"/>
            <a:r>
              <a:rPr lang="fr-FR" sz="3500" noProof="0" dirty="0">
                <a:solidFill>
                  <a:schemeClr val="bg1"/>
                </a:solidFill>
                <a:latin typeface="Poppins" panose="00000500000000000000" pitchFamily="2" charset="0"/>
                <a:ea typeface="Open Sans Light" panose="020B0606030504020204" pitchFamily="34" charset="0"/>
                <a:cs typeface="Poppins" panose="00000500000000000000" pitchFamily="2" charset="0"/>
              </a:rPr>
              <a:t>Le port 25 en 2025</a:t>
            </a:r>
            <a:endParaRPr lang="fr-FR" sz="3500" b="1" noProof="0" dirty="0">
              <a:solidFill>
                <a:schemeClr val="bg1"/>
              </a:solidFill>
              <a:latin typeface="Poppins" panose="00000500000000000000" pitchFamily="2" charset="0"/>
              <a:ea typeface="Open Sans ExtraBold" panose="020B0606030504020204" pitchFamily="34" charset="0"/>
              <a:cs typeface="Poppins" panose="000005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4898F6-3938-CB08-87F9-D409C3CFACE2}"/>
              </a:ext>
            </a:extLst>
          </p:cNvPr>
          <p:cNvSpPr/>
          <p:nvPr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FDD9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35919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0DB59-FCDE-FFED-20D4-19464BB1F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BB23D533-39FF-B8F5-DF3A-8A7F2B93DDBE}"/>
              </a:ext>
            </a:extLst>
          </p:cNvPr>
          <p:cNvSpPr txBox="1"/>
          <p:nvPr/>
        </p:nvSpPr>
        <p:spPr>
          <a:xfrm>
            <a:off x="5808922" y="577540"/>
            <a:ext cx="45821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noProof="0" dirty="0">
                <a:solidFill>
                  <a:schemeClr val="bg1"/>
                </a:solidFill>
                <a:latin typeface="Pirulen Rg" panose="020B06050202000801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Guillaume</a:t>
            </a:r>
          </a:p>
          <a:p>
            <a:r>
              <a:rPr lang="fr-FR" sz="4000" b="1" dirty="0">
                <a:solidFill>
                  <a:schemeClr val="bg1"/>
                </a:solidFill>
                <a:latin typeface="Pirulen Rg" panose="020B06050202000801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Lapierre</a:t>
            </a:r>
            <a:endParaRPr lang="fr-FR" sz="4000" b="1" noProof="0" dirty="0">
              <a:solidFill>
                <a:schemeClr val="bg1"/>
              </a:solidFill>
              <a:latin typeface="Pirulen Rg" panose="020B06050202000801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978CC4F0-E09C-069C-804D-700C5B3FFD81}"/>
              </a:ext>
            </a:extLst>
          </p:cNvPr>
          <p:cNvSpPr/>
          <p:nvPr/>
        </p:nvSpPr>
        <p:spPr>
          <a:xfrm>
            <a:off x="10231564" y="440297"/>
            <a:ext cx="1588273" cy="158827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50800">
            <a:solidFill>
              <a:srgbClr val="FDD96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A830D6CD-AE2F-1F54-EF6F-3E1C11686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36470" y="2442515"/>
            <a:ext cx="640598" cy="5651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5A75EB5-DFCE-D736-9E2E-49347F9C8D53}"/>
              </a:ext>
            </a:extLst>
          </p:cNvPr>
          <p:cNvSpPr txBox="1"/>
          <p:nvPr/>
        </p:nvSpPr>
        <p:spPr>
          <a:xfrm>
            <a:off x="7136570" y="2442515"/>
            <a:ext cx="2999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zeguigui.com</a:t>
            </a:r>
            <a:endParaRPr lang="fr-FR" sz="24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527CAE5B-3541-8FD1-4394-CB101F8C57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36470" y="3271422"/>
            <a:ext cx="640598" cy="640598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27E138C-335A-EEF3-F3DD-8D6CBFEBD767}"/>
              </a:ext>
            </a:extLst>
          </p:cNvPr>
          <p:cNvSpPr txBox="1"/>
          <p:nvPr/>
        </p:nvSpPr>
        <p:spPr>
          <a:xfrm>
            <a:off x="7136570" y="3360888"/>
            <a:ext cx="2999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guillaumelapierre</a:t>
            </a:r>
            <a:endParaRPr lang="fr-FR" sz="24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B44B91-44F1-6F70-EB98-6AACE0385E00}"/>
              </a:ext>
            </a:extLst>
          </p:cNvPr>
          <p:cNvSpPr/>
          <p:nvPr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FDD9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2F0349FC-D5B4-52C0-7503-AFFD3E160D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44958" y="3884293"/>
            <a:ext cx="4124996" cy="273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86190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3">
            <a:extLst>
              <a:ext uri="{FF2B5EF4-FFF2-40B4-BE49-F238E27FC236}">
                <a16:creationId xmlns:a16="http://schemas.microsoft.com/office/drawing/2014/main" id="{B4AC5D7D-86B6-2B51-6213-2C30AE240E98}"/>
              </a:ext>
            </a:extLst>
          </p:cNvPr>
          <p:cNvSpPr txBox="1"/>
          <p:nvPr/>
        </p:nvSpPr>
        <p:spPr>
          <a:xfrm>
            <a:off x="5336825" y="804907"/>
            <a:ext cx="599645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noProof="0" dirty="0">
                <a:solidFill>
                  <a:srgbClr val="78E23A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1 /</a:t>
            </a:r>
            <a:r>
              <a:rPr lang="fr-FR" sz="2400" b="1" noProof="0" dirty="0">
                <a:solidFill>
                  <a:schemeClr val="bg1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 POURQUOI HÉBERGER SES MAILS ?</a:t>
            </a:r>
          </a:p>
          <a:p>
            <a:pPr>
              <a:lnSpc>
                <a:spcPct val="200000"/>
              </a:lnSpc>
            </a:pPr>
            <a:r>
              <a:rPr lang="fr-FR" sz="2400" b="1" noProof="0" dirty="0">
                <a:solidFill>
                  <a:srgbClr val="78E23A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2 / </a:t>
            </a:r>
            <a:r>
              <a:rPr lang="fr-FR" sz="2400" b="1" noProof="0" dirty="0">
                <a:solidFill>
                  <a:schemeClr val="bg1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UNE BRÈVE HISTOIRE DU MAIL</a:t>
            </a:r>
          </a:p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78E23A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3</a:t>
            </a:r>
            <a:r>
              <a:rPr lang="fr-FR" sz="2400" b="1" noProof="0" dirty="0">
                <a:solidFill>
                  <a:srgbClr val="78E23A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 / </a:t>
            </a:r>
            <a:r>
              <a:rPr lang="fr-FR" sz="2400" b="1" noProof="0" dirty="0">
                <a:solidFill>
                  <a:schemeClr val="bg1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SPF, DKIM, DMARC</a:t>
            </a:r>
          </a:p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78E23A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4</a:t>
            </a:r>
            <a:r>
              <a:rPr lang="fr-FR" sz="2400" b="1" noProof="0" dirty="0">
                <a:solidFill>
                  <a:srgbClr val="78E23A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 / </a:t>
            </a:r>
            <a:r>
              <a:rPr lang="fr-FR" sz="2400" b="1" noProof="0" dirty="0">
                <a:solidFill>
                  <a:schemeClr val="bg1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ATTENTION AUX PIÈGES !</a:t>
            </a:r>
          </a:p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78E23A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5</a:t>
            </a:r>
            <a:r>
              <a:rPr lang="fr-FR" sz="2400" b="1" noProof="0" dirty="0">
                <a:solidFill>
                  <a:srgbClr val="78E23A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 / </a:t>
            </a:r>
            <a:r>
              <a:rPr lang="fr-FR" sz="2400" b="1" noProof="0" dirty="0">
                <a:solidFill>
                  <a:schemeClr val="bg1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ALLER PLUS LOIN 🚀</a:t>
            </a:r>
          </a:p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78E23A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6</a:t>
            </a:r>
            <a:r>
              <a:rPr lang="fr-FR" sz="2400" b="1" noProof="0" dirty="0">
                <a:solidFill>
                  <a:srgbClr val="78E23A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 / </a:t>
            </a:r>
            <a:r>
              <a:rPr lang="fr-FR" sz="2400" b="1" noProof="0" dirty="0">
                <a:solidFill>
                  <a:schemeClr val="bg1"/>
                </a:solidFill>
                <a:latin typeface="Poppins" panose="00000500000000000000" pitchFamily="2" charset="0"/>
                <a:ea typeface="Open Sans ExtraBold" panose="020B0606030504020204" pitchFamily="34" charset="0"/>
                <a:cs typeface="Poppins" panose="00000500000000000000" pitchFamily="2" charset="0"/>
              </a:rPr>
              <a:t>CONCLUSION</a:t>
            </a:r>
          </a:p>
          <a:p>
            <a:endParaRPr lang="fr-FR" sz="2400" noProof="0" dirty="0">
              <a:solidFill>
                <a:schemeClr val="bg1"/>
              </a:solidFill>
              <a:latin typeface="Pirulen Rg" panose="020B06050202000801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D15CEDFE-8598-FE86-8CBF-D9166792D84B}"/>
              </a:ext>
            </a:extLst>
          </p:cNvPr>
          <p:cNvSpPr txBox="1"/>
          <p:nvPr/>
        </p:nvSpPr>
        <p:spPr>
          <a:xfrm>
            <a:off x="403679" y="4234319"/>
            <a:ext cx="1854995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500" noProof="0" dirty="0">
                <a:solidFill>
                  <a:schemeClr val="bg1"/>
                </a:solidFill>
                <a:latin typeface="Poppins" panose="00000500000000000000" pitchFamily="2" charset="0"/>
                <a:ea typeface="Open Sans Light" panose="020B0606030504020204" pitchFamily="34" charset="0"/>
                <a:cs typeface="Poppins" panose="00000500000000000000" pitchFamily="2" charset="0"/>
              </a:rPr>
              <a:t>Plan du</a:t>
            </a:r>
          </a:p>
          <a:p>
            <a:r>
              <a:rPr lang="fr-FR" sz="3500" noProof="0" dirty="0">
                <a:solidFill>
                  <a:srgbClr val="78E23A"/>
                </a:solidFill>
                <a:latin typeface="Poppins" panose="00000500000000000000" pitchFamily="2" charset="0"/>
                <a:ea typeface="Open Sans Light" panose="020B0606030504020204" pitchFamily="34" charset="0"/>
                <a:cs typeface="Poppins" panose="00000500000000000000" pitchFamily="2" charset="0"/>
              </a:rPr>
              <a:t>Talk </a:t>
            </a:r>
            <a:br>
              <a:rPr lang="fr-FR" sz="3500" noProof="0" dirty="0">
                <a:solidFill>
                  <a:srgbClr val="78E23A"/>
                </a:solidFill>
                <a:latin typeface="Poppins" panose="00000500000000000000" pitchFamily="2" charset="0"/>
                <a:ea typeface="Open Sans Light" panose="020B0606030504020204" pitchFamily="34" charset="0"/>
                <a:cs typeface="Poppins" panose="00000500000000000000" pitchFamily="2" charset="0"/>
              </a:rPr>
            </a:br>
            <a:endParaRPr lang="fr-FR" sz="3500" noProof="0" dirty="0">
              <a:solidFill>
                <a:schemeClr val="bg1"/>
              </a:solidFill>
              <a:latin typeface="Poppins" panose="00000500000000000000" pitchFamily="2" charset="0"/>
              <a:ea typeface="Open Sans Light" panose="020B0606030504020204" pitchFamily="34" charset="0"/>
              <a:cs typeface="Poppins" panose="00000500000000000000" pitchFamily="2" charset="0"/>
            </a:endParaRPr>
          </a:p>
        </p:txBody>
      </p:sp>
      <p:sp>
        <p:nvSpPr>
          <p:cNvPr id="6" name="TextBox 24">
            <a:extLst>
              <a:ext uri="{FF2B5EF4-FFF2-40B4-BE49-F238E27FC236}">
                <a16:creationId xmlns:a16="http://schemas.microsoft.com/office/drawing/2014/main" id="{2192E3E2-E9DE-837E-4718-F2A92C6F5681}"/>
              </a:ext>
            </a:extLst>
          </p:cNvPr>
          <p:cNvSpPr txBox="1"/>
          <p:nvPr/>
        </p:nvSpPr>
        <p:spPr>
          <a:xfrm>
            <a:off x="479879" y="3988098"/>
            <a:ext cx="11112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i="1" noProof="0" dirty="0">
                <a:solidFill>
                  <a:srgbClr val="78E23A"/>
                </a:solidFill>
                <a:ea typeface="Roboto Medium" charset="0"/>
                <a:cs typeface="Roboto Medium" charset="0"/>
              </a:rPr>
              <a:t>/ </a:t>
            </a:r>
            <a:r>
              <a:rPr lang="fr-FR" sz="1000" i="1" noProof="0" dirty="0">
                <a:solidFill>
                  <a:schemeClr val="bg1"/>
                </a:solidFill>
                <a:latin typeface="Poppins" panose="00000500000000000000" pitchFamily="2" charset="0"/>
                <a:ea typeface="Roboto Medium" charset="0"/>
                <a:cs typeface="Poppins" panose="00000500000000000000" pitchFamily="2" charset="0"/>
              </a:rPr>
              <a:t>GUIDE RAPIDE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EBF01D-1156-A033-C426-04FB330B0155}"/>
              </a:ext>
            </a:extLst>
          </p:cNvPr>
          <p:cNvSpPr/>
          <p:nvPr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FDD9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8930731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B66F3-1377-21E1-F9C5-446266BA2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088A226-FADA-5190-D629-B79DA25B0844}"/>
              </a:ext>
            </a:extLst>
          </p:cNvPr>
          <p:cNvSpPr/>
          <p:nvPr/>
        </p:nvSpPr>
        <p:spPr>
          <a:xfrm>
            <a:off x="2215248" y="2341420"/>
            <a:ext cx="9373777" cy="3913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Souveraineté numérique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Confidentialité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RGPD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Maîtrise technique : vos choix, vos règles 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Maîtrise des coûts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Services supplémentaires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2400" noProof="0" dirty="0">
              <a:solidFill>
                <a:schemeClr val="bg1"/>
              </a:solidFill>
              <a:latin typeface="Popins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9EF2E563-0775-12EC-2F19-19CA15A329B9}"/>
              </a:ext>
            </a:extLst>
          </p:cNvPr>
          <p:cNvSpPr txBox="1"/>
          <p:nvPr/>
        </p:nvSpPr>
        <p:spPr>
          <a:xfrm>
            <a:off x="2205372" y="568388"/>
            <a:ext cx="95278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0" noProof="0" dirty="0">
                <a:solidFill>
                  <a:schemeClr val="accent4">
                    <a:lumMod val="60000"/>
                    <a:lumOff val="40000"/>
                  </a:schemeClr>
                </a:solidFill>
                <a:latin typeface="Old Maquine Caps" pitchFamily="2" charset="0"/>
                <a:ea typeface="Open Sans Light" panose="020B0606030504020204" pitchFamily="34" charset="0"/>
                <a:cs typeface="Open Sans Light" panose="020B0606030504020204" pitchFamily="34" charset="0"/>
              </a:rPr>
              <a:t>Pourquoi héberger ses mails en 2025 ?</a:t>
            </a:r>
          </a:p>
        </p:txBody>
      </p:sp>
    </p:spTree>
    <p:extLst>
      <p:ext uri="{BB962C8B-B14F-4D97-AF65-F5344CB8AC3E}">
        <p14:creationId xmlns:p14="http://schemas.microsoft.com/office/powerpoint/2010/main" val="2554364738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EB688-2898-21AB-0952-8CE12CDBB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8002D1C4-398D-30E4-C012-E7F57866AD76}"/>
              </a:ext>
            </a:extLst>
          </p:cNvPr>
          <p:cNvSpPr txBox="1"/>
          <p:nvPr/>
        </p:nvSpPr>
        <p:spPr>
          <a:xfrm>
            <a:off x="2205372" y="568388"/>
            <a:ext cx="986199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000" noProof="0" dirty="0">
                <a:solidFill>
                  <a:schemeClr val="accent4">
                    <a:lumMod val="60000"/>
                    <a:lumOff val="40000"/>
                  </a:schemeClr>
                </a:solidFill>
                <a:latin typeface="Old Maquine Caps" pitchFamily="2" charset="0"/>
                <a:ea typeface="Open Sans Light" panose="020B0606030504020204" pitchFamily="34" charset="0"/>
                <a:cs typeface="Open Sans Light" panose="020B0606030504020204" pitchFamily="34" charset="0"/>
              </a:rPr>
              <a:t>Une brève histoire du mail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74F14A-01AD-A794-980F-9F9AB5E0BE32}"/>
              </a:ext>
            </a:extLst>
          </p:cNvPr>
          <p:cNvSpPr/>
          <p:nvPr/>
        </p:nvSpPr>
        <p:spPr>
          <a:xfrm>
            <a:off x="2215248" y="1946784"/>
            <a:ext cx="9373777" cy="4467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Premières RFC au début des années 1970. SMTP en 1982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Un protocole basé sur les courriers « papier »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Problèmes 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Spams, usurpation d’identité, propagation de virus…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Solutions dont… SPF, DKIM et DMARC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Imposés par Google, Yahoo et bientôt Microsoft pour les domaines qui envoient de nombreux mails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2400" noProof="0" dirty="0">
              <a:solidFill>
                <a:schemeClr val="bg1"/>
              </a:solidFill>
              <a:latin typeface="Popins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2284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3568383-0B27-7398-A815-C7F08246D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85" y="869232"/>
            <a:ext cx="5422883" cy="464920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CFD11C-1DC0-3F0E-A2A7-AFAEBC7F6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222" y="869232"/>
            <a:ext cx="5340593" cy="464920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64ECC39-9BB2-EFEE-2013-805D435CCA9C}"/>
              </a:ext>
            </a:extLst>
          </p:cNvPr>
          <p:cNvSpPr txBox="1"/>
          <p:nvPr/>
        </p:nvSpPr>
        <p:spPr>
          <a:xfrm>
            <a:off x="1272136" y="5696379"/>
            <a:ext cx="401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Poppins ExtraBold" pitchFamily="2" charset="77"/>
                <a:cs typeface="Poppins ExtraBold" pitchFamily="2" charset="77"/>
              </a:rPr>
              <a:t>SPAM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F5D43D-8BA2-CDC5-CBF6-328273687A22}"/>
              </a:ext>
            </a:extLst>
          </p:cNvPr>
          <p:cNvSpPr txBox="1"/>
          <p:nvPr/>
        </p:nvSpPr>
        <p:spPr>
          <a:xfrm>
            <a:off x="6816114" y="5696379"/>
            <a:ext cx="4274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Poppins ExtraBold" pitchFamily="2" charset="77"/>
                <a:cs typeface="Poppins ExtraBold" pitchFamily="2" charset="77"/>
              </a:rPr>
              <a:t>PHISHING</a:t>
            </a:r>
          </a:p>
        </p:txBody>
      </p:sp>
    </p:spTree>
    <p:extLst>
      <p:ext uri="{BB962C8B-B14F-4D97-AF65-F5344CB8AC3E}">
        <p14:creationId xmlns:p14="http://schemas.microsoft.com/office/powerpoint/2010/main" val="17948198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41C70-C42A-EA0D-A63F-1FB824ED0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2E1ED5B5-9F57-6AE6-3E6D-EDAE19C53A3E}"/>
              </a:ext>
            </a:extLst>
          </p:cNvPr>
          <p:cNvSpPr txBox="1"/>
          <p:nvPr/>
        </p:nvSpPr>
        <p:spPr>
          <a:xfrm>
            <a:off x="2205372" y="568388"/>
            <a:ext cx="708399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000" noProof="0" dirty="0">
                <a:solidFill>
                  <a:schemeClr val="accent4">
                    <a:lumMod val="60000"/>
                    <a:lumOff val="40000"/>
                  </a:schemeClr>
                </a:solidFill>
                <a:latin typeface="Old Maquine Caps" pitchFamily="2" charset="0"/>
                <a:ea typeface="Open Sans Light" panose="020B0606030504020204" pitchFamily="34" charset="0"/>
                <a:cs typeface="Open Sans Light" panose="020B0606030504020204" pitchFamily="34" charset="0"/>
              </a:rPr>
              <a:t>SPF, DKIM et DMARC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755B86-92C7-01F8-B4C8-37F2D6EA13CF}"/>
              </a:ext>
            </a:extLst>
          </p:cNvPr>
          <p:cNvSpPr/>
          <p:nvPr/>
        </p:nvSpPr>
        <p:spPr>
          <a:xfrm>
            <a:off x="2205372" y="1822555"/>
            <a:ext cx="9373777" cy="4467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SPF</a:t>
            </a:r>
            <a:r>
              <a:rPr lang="fr-FR" sz="2400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 : Sender Policy </a:t>
            </a:r>
            <a:r>
              <a:rPr lang="fr-FR" sz="2400" noProof="0" dirty="0" err="1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Framewok</a:t>
            </a:r>
            <a:r>
              <a:rPr lang="fr-FR" sz="2400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b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</a:b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Q</a:t>
            </a:r>
            <a:r>
              <a:rPr lang="fr-FR" sz="2400" noProof="0" dirty="0" err="1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ui</a:t>
            </a:r>
            <a:r>
              <a:rPr lang="fr-FR" sz="2400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 a le droit d’envoyer des mails pour mon domaine 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DKIM</a:t>
            </a: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 : </a:t>
            </a:r>
            <a:r>
              <a:rPr lang="fr-FR" sz="2400" dirty="0" err="1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DomainKeys</a:t>
            </a: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Identified</a:t>
            </a: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 Mail</a:t>
            </a:r>
            <a:b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</a:b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Signature des mails pour identifier le serveur qui émet le message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DMARC</a:t>
            </a: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 : Domain Message </a:t>
            </a:r>
            <a:r>
              <a:rPr lang="fr-FR" sz="2400" dirty="0" err="1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Authentication</a:t>
            </a: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Reporting</a:t>
            </a: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 &amp; </a:t>
            </a:r>
            <a:r>
              <a:rPr lang="fr-FR" sz="2400" dirty="0" err="1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Conformance</a:t>
            </a:r>
            <a:b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</a:b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Comment se comporter si les tests SPF ou DKIM échouent</a:t>
            </a:r>
            <a:b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</a:br>
            <a:r>
              <a:rPr lang="fr-FR" sz="2400" dirty="0" err="1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Reporting</a:t>
            </a: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 XML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C</a:t>
            </a:r>
            <a:r>
              <a:rPr lang="fr-FR" sz="2400" noProof="0" dirty="0" err="1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onfiguration</a:t>
            </a:r>
            <a:r>
              <a:rPr lang="fr-FR" sz="2400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 côté DNS… et dans votre serveur SMTP !</a:t>
            </a:r>
          </a:p>
        </p:txBody>
      </p:sp>
    </p:spTree>
    <p:extLst>
      <p:ext uri="{BB962C8B-B14F-4D97-AF65-F5344CB8AC3E}">
        <p14:creationId xmlns:p14="http://schemas.microsoft.com/office/powerpoint/2010/main" val="226786812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516B2C3-C349-CB14-495E-642006B395F7}"/>
              </a:ext>
            </a:extLst>
          </p:cNvPr>
          <p:cNvSpPr txBox="1"/>
          <p:nvPr/>
        </p:nvSpPr>
        <p:spPr>
          <a:xfrm>
            <a:off x="1129259" y="1588959"/>
            <a:ext cx="11062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v=spf1 mx </a:t>
            </a:r>
            <a:r>
              <a:rPr lang="fr-FR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a:server.zeguigui.com</a:t>
            </a:r>
            <a:r>
              <a:rPr lang="fr-FR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ip4:192.168.1.0/24 ip6:fd34:12ab:56cd::/96 </a:t>
            </a:r>
            <a:r>
              <a:rPr lang="fr-FR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include:ovh.com</a:t>
            </a:r>
            <a:r>
              <a:rPr lang="fr-FR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-all</a:t>
            </a:r>
          </a:p>
        </p:txBody>
      </p:sp>
      <p:sp>
        <p:nvSpPr>
          <p:cNvPr id="3" name="TextBox 23">
            <a:extLst>
              <a:ext uri="{FF2B5EF4-FFF2-40B4-BE49-F238E27FC236}">
                <a16:creationId xmlns:a16="http://schemas.microsoft.com/office/drawing/2014/main" id="{DFAA0973-91EC-5A21-BDDD-6B23D64ED8E6}"/>
              </a:ext>
            </a:extLst>
          </p:cNvPr>
          <p:cNvSpPr txBox="1"/>
          <p:nvPr/>
        </p:nvSpPr>
        <p:spPr>
          <a:xfrm>
            <a:off x="2205372" y="568388"/>
            <a:ext cx="89963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000" noProof="0" dirty="0">
                <a:solidFill>
                  <a:schemeClr val="accent4">
                    <a:lumMod val="60000"/>
                    <a:lumOff val="40000"/>
                  </a:schemeClr>
                </a:solidFill>
                <a:latin typeface="Old Maquine Caps" pitchFamily="2" charset="0"/>
                <a:ea typeface="Open Sans Light" panose="020B0606030504020204" pitchFamily="34" charset="0"/>
                <a:cs typeface="Open Sans Light" panose="020B0606030504020204" pitchFamily="34" charset="0"/>
              </a:rPr>
              <a:t>Enregistrement SPF type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9320FF-FC47-891E-2114-F93776742411}"/>
              </a:ext>
            </a:extLst>
          </p:cNvPr>
          <p:cNvSpPr/>
          <p:nvPr/>
        </p:nvSpPr>
        <p:spPr>
          <a:xfrm>
            <a:off x="2205372" y="2162058"/>
            <a:ext cx="9373777" cy="3913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v=spf1 – version du protocole SPF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mx - autorise les serveurs MX du domaine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a:fqdn</a:t>
            </a: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 – autorise « </a:t>
            </a:r>
            <a:r>
              <a:rPr lang="fr-FR" sz="2400" dirty="0" err="1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fqdn</a:t>
            </a: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 »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Ip4 – plage d’adresses IPv4 autorisées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Ip6 – plage d’adresses IPv6 autorisées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noProof="0" dirty="0" err="1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Include</a:t>
            </a: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 – permet d’inclure les SPF d’un autre domaine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-all / ?all / ~all : politique SPF stricte / neutre / soft fail</a:t>
            </a:r>
          </a:p>
        </p:txBody>
      </p:sp>
    </p:spTree>
    <p:extLst>
      <p:ext uri="{BB962C8B-B14F-4D97-AF65-F5344CB8AC3E}">
        <p14:creationId xmlns:p14="http://schemas.microsoft.com/office/powerpoint/2010/main" val="2288312731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C867F2A-6C23-5749-E7EC-C36AF9F1F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183" y="342731"/>
            <a:ext cx="8124821" cy="25150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E135EE-75B3-4A3E-31FF-9E002474AD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452" y="2584361"/>
            <a:ext cx="7772400" cy="375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137611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0305B-8436-3228-4347-07866AF9E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87E03FBA-D8A0-EEB5-C2A1-6448CAC32750}"/>
              </a:ext>
            </a:extLst>
          </p:cNvPr>
          <p:cNvSpPr txBox="1"/>
          <p:nvPr/>
        </p:nvSpPr>
        <p:spPr>
          <a:xfrm>
            <a:off x="2205372" y="568388"/>
            <a:ext cx="790953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000" noProof="0" dirty="0">
                <a:solidFill>
                  <a:schemeClr val="accent4">
                    <a:lumMod val="60000"/>
                    <a:lumOff val="40000"/>
                  </a:schemeClr>
                </a:solidFill>
                <a:latin typeface="Old Maquine Caps" pitchFamily="2" charset="0"/>
                <a:ea typeface="Open Sans Light" panose="020B0606030504020204" pitchFamily="34" charset="0"/>
                <a:cs typeface="Open Sans Light" panose="020B0606030504020204" pitchFamily="34" charset="0"/>
              </a:rPr>
              <a:t>Attention aux pièges 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53F4E9-4989-DC53-9089-0AF1D7278A5D}"/>
              </a:ext>
            </a:extLst>
          </p:cNvPr>
          <p:cNvSpPr/>
          <p:nvPr/>
        </p:nvSpPr>
        <p:spPr>
          <a:xfrm>
            <a:off x="2205372" y="1599420"/>
            <a:ext cx="9373777" cy="1702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Services cloud – listez les tous 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10 résolutions DNS maximum pour le SPF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⚠ Alias et mailing listes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F699D20-D1CF-C5EB-ABF1-3D728AF2F0AC}"/>
              </a:ext>
            </a:extLst>
          </p:cNvPr>
          <p:cNvGrpSpPr/>
          <p:nvPr/>
        </p:nvGrpSpPr>
        <p:grpSpPr>
          <a:xfrm>
            <a:off x="1636527" y="3484509"/>
            <a:ext cx="9997160" cy="2462227"/>
            <a:chOff x="1636527" y="3064789"/>
            <a:chExt cx="9997160" cy="2462227"/>
          </a:xfrm>
        </p:grpSpPr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F0A2EC7B-AAAA-68FB-578C-0B73D24D9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75692" y="3216350"/>
              <a:ext cx="1658815" cy="1658815"/>
            </a:xfrm>
            <a:prstGeom prst="rect">
              <a:avLst/>
            </a:prstGeom>
          </p:spPr>
        </p:pic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2DADC659-9344-D430-F249-CA01CF5FB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42631" y="3064789"/>
              <a:ext cx="1961935" cy="1961935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0E8CBAA-342D-665B-80A8-3CC8069E32E2}"/>
                </a:ext>
              </a:extLst>
            </p:cNvPr>
            <p:cNvSpPr txBox="1"/>
            <p:nvPr/>
          </p:nvSpPr>
          <p:spPr>
            <a:xfrm>
              <a:off x="1636527" y="4875165"/>
              <a:ext cx="2137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>
                  <a:solidFill>
                    <a:schemeClr val="bg1"/>
                  </a:solidFill>
                  <a:latin typeface="Poppins ExtraLight" pitchFamily="2" charset="77"/>
                  <a:cs typeface="Poppins ExtraLight" pitchFamily="2" charset="77"/>
                </a:rPr>
                <a:t>user@mail.com</a:t>
              </a:r>
              <a:endParaRPr lang="fr-FR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endParaRPr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3E856982-3FDD-1B72-1C85-691D0217E3A6}"/>
                </a:ext>
              </a:extLst>
            </p:cNvPr>
            <p:cNvCxnSpPr>
              <a:cxnSpLocks/>
            </p:cNvCxnSpPr>
            <p:nvPr/>
          </p:nvCxnSpPr>
          <p:spPr>
            <a:xfrm>
              <a:off x="3773671" y="4045756"/>
              <a:ext cx="1568960" cy="0"/>
            </a:xfrm>
            <a:prstGeom prst="straightConnector1">
              <a:avLst/>
            </a:prstGeom>
            <a:ln w="101600">
              <a:solidFill>
                <a:srgbClr val="FDD96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710EA75-C6CC-83E8-EB32-109338C450D6}"/>
                </a:ext>
              </a:extLst>
            </p:cNvPr>
            <p:cNvSpPr txBox="1"/>
            <p:nvPr/>
          </p:nvSpPr>
          <p:spPr>
            <a:xfrm>
              <a:off x="5255026" y="4880685"/>
              <a:ext cx="21371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  <a:latin typeface="Poppins ExtraLight" pitchFamily="2" charset="77"/>
                  <a:cs typeface="Poppins ExtraLight" pitchFamily="2" charset="77"/>
                </a:rPr>
                <a:t>Mailing liste</a:t>
              </a:r>
              <a:br>
                <a:rPr lang="fr-FR" dirty="0">
                  <a:solidFill>
                    <a:schemeClr val="bg1"/>
                  </a:solidFill>
                  <a:latin typeface="Poppins ExtraLight" pitchFamily="2" charset="77"/>
                  <a:cs typeface="Poppins ExtraLight" pitchFamily="2" charset="77"/>
                </a:rPr>
              </a:br>
              <a:r>
                <a:rPr lang="fr-FR" dirty="0" err="1">
                  <a:solidFill>
                    <a:schemeClr val="bg1"/>
                  </a:solidFill>
                  <a:latin typeface="Poppins ExtraLight" pitchFamily="2" charset="77"/>
                  <a:cs typeface="Poppins ExtraLight" pitchFamily="2" charset="77"/>
                </a:rPr>
                <a:t>liste@oldgeek.fr</a:t>
              </a:r>
              <a:endParaRPr lang="fr-FR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endParaRPr>
            </a:p>
          </p:txBody>
        </p: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023AD1A9-B02F-EC8B-134C-25C9186EE92A}"/>
                </a:ext>
              </a:extLst>
            </p:cNvPr>
            <p:cNvCxnSpPr>
              <a:cxnSpLocks/>
            </p:cNvCxnSpPr>
            <p:nvPr/>
          </p:nvCxnSpPr>
          <p:spPr>
            <a:xfrm>
              <a:off x="7392170" y="4045756"/>
              <a:ext cx="2166500" cy="0"/>
            </a:xfrm>
            <a:prstGeom prst="straightConnector1">
              <a:avLst/>
            </a:prstGeom>
            <a:ln w="101600">
              <a:solidFill>
                <a:srgbClr val="FDD96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491ED85-DC04-CBE7-1B1F-19F43C0E5C18}"/>
                </a:ext>
              </a:extLst>
            </p:cNvPr>
            <p:cNvSpPr txBox="1"/>
            <p:nvPr/>
          </p:nvSpPr>
          <p:spPr>
            <a:xfrm>
              <a:off x="7304566" y="4228834"/>
              <a:ext cx="21371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err="1">
                  <a:solidFill>
                    <a:schemeClr val="bg1"/>
                  </a:solidFill>
                  <a:latin typeface="Poppins ExtraLight" pitchFamily="2" charset="77"/>
                  <a:cs typeface="Poppins ExtraLight" pitchFamily="2" charset="77"/>
                </a:rPr>
                <a:t>From</a:t>
              </a:r>
              <a:r>
                <a:rPr lang="fr-FR" sz="1400" dirty="0">
                  <a:solidFill>
                    <a:schemeClr val="bg1"/>
                  </a:solidFill>
                  <a:latin typeface="Poppins ExtraLight" pitchFamily="2" charset="77"/>
                  <a:cs typeface="Poppins ExtraLight" pitchFamily="2" charset="77"/>
                </a:rPr>
                <a:t>: </a:t>
              </a:r>
              <a:r>
                <a:rPr lang="fr-FR" sz="1400" dirty="0" err="1">
                  <a:solidFill>
                    <a:schemeClr val="bg1"/>
                  </a:solidFill>
                  <a:latin typeface="Poppins ExtraLight" pitchFamily="2" charset="77"/>
                  <a:cs typeface="Poppins ExtraLight" pitchFamily="2" charset="77"/>
                </a:rPr>
                <a:t>user@mail.com</a:t>
              </a:r>
              <a:endParaRPr lang="fr-FR" sz="1400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endParaRPr>
            </a:p>
          </p:txBody>
        </p:sp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F4FB8046-350B-F6C1-E4C2-F61DCE9CB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780635" y="3216350"/>
              <a:ext cx="1568960" cy="1568960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C76034F-CCE2-16C3-476A-26E1763F8AA7}"/>
                </a:ext>
              </a:extLst>
            </p:cNvPr>
            <p:cNvSpPr txBox="1"/>
            <p:nvPr/>
          </p:nvSpPr>
          <p:spPr>
            <a:xfrm>
              <a:off x="9496543" y="5019184"/>
              <a:ext cx="2137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SPF FAIL 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2079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DE8BE-537B-756D-88C5-9C6244C29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77439BFB-2720-5CC5-7F8E-C513510C698A}"/>
              </a:ext>
            </a:extLst>
          </p:cNvPr>
          <p:cNvSpPr txBox="1"/>
          <p:nvPr/>
        </p:nvSpPr>
        <p:spPr>
          <a:xfrm>
            <a:off x="2205372" y="568388"/>
            <a:ext cx="758893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Old Maquine Caps" pitchFamily="2" charset="0"/>
                <a:ea typeface="Open Sans Light" panose="020B0606030504020204" pitchFamily="34" charset="0"/>
                <a:cs typeface="Open Sans Light" panose="020B0606030504020204" pitchFamily="34" charset="0"/>
              </a:rPr>
              <a:t>Pour aller plus loin</a:t>
            </a:r>
            <a:endParaRPr lang="fr-FR" sz="5000" noProof="0" dirty="0">
              <a:solidFill>
                <a:schemeClr val="accent4">
                  <a:lumMod val="60000"/>
                  <a:lumOff val="40000"/>
                </a:schemeClr>
              </a:solidFill>
              <a:latin typeface="Old Maquine Caps" pitchFamily="2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9ACC31-CA99-4790-F501-32C2D82AA348}"/>
              </a:ext>
            </a:extLst>
          </p:cNvPr>
          <p:cNvSpPr/>
          <p:nvPr/>
        </p:nvSpPr>
        <p:spPr>
          <a:xfrm>
            <a:off x="2205372" y="1777585"/>
            <a:ext cx="9197499" cy="3913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Activez le </a:t>
            </a:r>
            <a:r>
              <a:rPr lang="fr-FR" sz="2400" noProof="0" dirty="0" err="1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reporting</a:t>
            </a:r>
            <a:endParaRPr lang="fr-FR" sz="2400" dirty="0">
              <a:solidFill>
                <a:schemeClr val="bg1"/>
              </a:solidFill>
              <a:latin typeface="Popins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Lisez le</a:t>
            </a: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s reports pour détecter les anomalies de configuration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Open-</a:t>
            </a:r>
            <a:r>
              <a:rPr lang="fr-FR" sz="2400" noProof="0" dirty="0" err="1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dmarc</a:t>
            </a:r>
            <a:r>
              <a:rPr lang="fr-FR" sz="2400" noProof="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-</a:t>
            </a:r>
            <a:r>
              <a:rPr lang="fr-FR" sz="2400" noProof="0" dirty="0" err="1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analyzer</a:t>
            </a:r>
            <a:endParaRPr lang="fr-FR" sz="2400" noProof="0" dirty="0">
              <a:solidFill>
                <a:schemeClr val="bg1"/>
              </a:solidFill>
              <a:latin typeface="Popins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Forcez les connexions sécurisées (MTA-STS)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</a:rPr>
              <a:t>BIMI – Votre logo pour rassurer vos clients 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noProof="0" dirty="0">
                <a:solidFill>
                  <a:srgbClr val="8FAADC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https://mxtoolbox.</a:t>
            </a:r>
            <a:r>
              <a:rPr lang="fr-FR" sz="2400" dirty="0">
                <a:solidFill>
                  <a:srgbClr val="8FAADC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</a:t>
            </a:r>
            <a:endParaRPr lang="fr-FR" sz="2400" dirty="0">
              <a:solidFill>
                <a:srgbClr val="8FAADC"/>
              </a:solidFill>
              <a:latin typeface="Popins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noProof="0" dirty="0">
                <a:solidFill>
                  <a:srgbClr val="8FAADC"/>
                </a:solidFill>
                <a:latin typeface="Popins"/>
                <a:ea typeface="Open Sans Light" panose="020B0606030504020204" pitchFamily="34" charset="0"/>
                <a:cs typeface="Open Sans Light" panose="020B0606030504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https://www.learndmarc.com/</a:t>
            </a:r>
            <a:endParaRPr lang="fr-FR" sz="2400" noProof="0" dirty="0">
              <a:solidFill>
                <a:srgbClr val="8FAADC"/>
              </a:solidFill>
              <a:latin typeface="Popins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058175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B946-32B2-8D22-D3F8-5908BA001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8ABFC1A6-4C69-09DE-0CAC-DC71B70DAFF6}"/>
              </a:ext>
            </a:extLst>
          </p:cNvPr>
          <p:cNvSpPr txBox="1"/>
          <p:nvPr/>
        </p:nvSpPr>
        <p:spPr>
          <a:xfrm>
            <a:off x="5808922" y="577540"/>
            <a:ext cx="45821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noProof="0" dirty="0">
                <a:solidFill>
                  <a:schemeClr val="bg1"/>
                </a:solidFill>
                <a:latin typeface="Pirulen Rg" panose="020B06050202000801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Guillaume</a:t>
            </a:r>
          </a:p>
          <a:p>
            <a:r>
              <a:rPr lang="fr-FR" sz="4000" b="1" dirty="0">
                <a:solidFill>
                  <a:schemeClr val="bg1"/>
                </a:solidFill>
                <a:latin typeface="Pirulen Rg" panose="020B06050202000801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Lapierre</a:t>
            </a:r>
            <a:endParaRPr lang="fr-FR" sz="4000" b="1" noProof="0" dirty="0">
              <a:solidFill>
                <a:schemeClr val="bg1"/>
              </a:solidFill>
              <a:latin typeface="Pirulen Rg" panose="020B06050202000801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0E034AA8-B1CF-AB82-EB06-E66B8E48BF06}"/>
              </a:ext>
            </a:extLst>
          </p:cNvPr>
          <p:cNvSpPr/>
          <p:nvPr/>
        </p:nvSpPr>
        <p:spPr>
          <a:xfrm>
            <a:off x="10231564" y="440297"/>
            <a:ext cx="1588273" cy="158827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50800">
            <a:solidFill>
              <a:srgbClr val="FDD96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74F20D34-7649-56E7-8443-C221A6E5EA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91300" y="2727325"/>
            <a:ext cx="640598" cy="5651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7364E9C-E5C9-8E18-7CA9-2E8596BC1C44}"/>
              </a:ext>
            </a:extLst>
          </p:cNvPr>
          <p:cNvSpPr txBox="1"/>
          <p:nvPr/>
        </p:nvSpPr>
        <p:spPr>
          <a:xfrm>
            <a:off x="7391400" y="2727325"/>
            <a:ext cx="2999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zeguigui.com</a:t>
            </a:r>
            <a:endParaRPr lang="fr-FR" sz="24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1821B50B-2EA3-3DE9-7899-92303AC102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91300" y="3601202"/>
            <a:ext cx="640598" cy="640598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2C0A98E-015B-3205-D108-4BC7B6FFA05E}"/>
              </a:ext>
            </a:extLst>
          </p:cNvPr>
          <p:cNvSpPr txBox="1"/>
          <p:nvPr/>
        </p:nvSpPr>
        <p:spPr>
          <a:xfrm>
            <a:off x="7391400" y="3690668"/>
            <a:ext cx="2999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guillaumelapierre</a:t>
            </a:r>
            <a:endParaRPr lang="fr-FR" sz="24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0D3298DC-AC70-49E9-5423-AEEABF9D11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06550" y="4654011"/>
            <a:ext cx="1638300" cy="16383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BE55891-A599-3897-7D92-AF143BB1582F}"/>
              </a:ext>
            </a:extLst>
          </p:cNvPr>
          <p:cNvSpPr txBox="1"/>
          <p:nvPr/>
        </p:nvSpPr>
        <p:spPr>
          <a:xfrm>
            <a:off x="7045701" y="5273106"/>
            <a:ext cx="288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Merci de vos retours :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96873-B0E0-9924-7A27-60BBC2D15FDD}"/>
              </a:ext>
            </a:extLst>
          </p:cNvPr>
          <p:cNvSpPr/>
          <p:nvPr/>
        </p:nvSpPr>
        <p:spPr>
          <a:xfrm>
            <a:off x="0" y="6558047"/>
            <a:ext cx="12192000" cy="299953"/>
          </a:xfrm>
          <a:prstGeom prst="rect">
            <a:avLst/>
          </a:prstGeom>
          <a:solidFill>
            <a:srgbClr val="FDD9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8773845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10639</TotalTime>
  <Words>839</Words>
  <Application>Microsoft Macintosh PowerPoint</Application>
  <PresentationFormat>Grand écran</PresentationFormat>
  <Paragraphs>132</Paragraphs>
  <Slides>12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4" baseType="lpstr">
      <vt:lpstr>Arial</vt:lpstr>
      <vt:lpstr>Calibri</vt:lpstr>
      <vt:lpstr>Calibri Light</vt:lpstr>
      <vt:lpstr>Old Maquine Caps</vt:lpstr>
      <vt:lpstr>Pirulen Rg</vt:lpstr>
      <vt:lpstr>Popins</vt:lpstr>
      <vt:lpstr>Poppins</vt:lpstr>
      <vt:lpstr>Poppins ExtraBold</vt:lpstr>
      <vt:lpstr>Poppins ExtraLight</vt:lpstr>
      <vt:lpstr>Poppins Medium</vt:lpstr>
      <vt:lpstr>Roboto Medium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Stéphane Itschner</dc:creator>
  <cp:lastModifiedBy>Guillaume LAPIERRE</cp:lastModifiedBy>
  <cp:revision>104</cp:revision>
  <dcterms:created xsi:type="dcterms:W3CDTF">2023-01-26T08:16:31Z</dcterms:created>
  <dcterms:modified xsi:type="dcterms:W3CDTF">2025-04-16T22:03:54Z</dcterms:modified>
</cp:coreProperties>
</file>